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7"/>
  </p:notesMasterIdLst>
  <p:handoutMasterIdLst>
    <p:handoutMasterId r:id="rId28"/>
  </p:handoutMasterIdLst>
  <p:sldIdLst>
    <p:sldId id="267" r:id="rId3"/>
    <p:sldId id="268" r:id="rId4"/>
    <p:sldId id="277" r:id="rId5"/>
    <p:sldId id="278" r:id="rId6"/>
    <p:sldId id="279" r:id="rId7"/>
    <p:sldId id="281" r:id="rId8"/>
    <p:sldId id="282" r:id="rId9"/>
    <p:sldId id="283" r:id="rId10"/>
    <p:sldId id="284" r:id="rId11"/>
    <p:sldId id="269" r:id="rId12"/>
    <p:sldId id="285" r:id="rId13"/>
    <p:sldId id="270" r:id="rId14"/>
    <p:sldId id="286" r:id="rId15"/>
    <p:sldId id="271" r:id="rId16"/>
    <p:sldId id="287" r:id="rId17"/>
    <p:sldId id="288" r:id="rId18"/>
    <p:sldId id="272" r:id="rId19"/>
    <p:sldId id="273" r:id="rId20"/>
    <p:sldId id="274" r:id="rId21"/>
    <p:sldId id="289" r:id="rId22"/>
    <p:sldId id="275" r:id="rId23"/>
    <p:sldId id="290" r:id="rId24"/>
    <p:sldId id="276" r:id="rId25"/>
    <p:sldId id="29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23" autoAdjust="0"/>
    <p:restoredTop sz="94660"/>
  </p:normalViewPr>
  <p:slideViewPr>
    <p:cSldViewPr>
      <p:cViewPr>
        <p:scale>
          <a:sx n="70" d="100"/>
          <a:sy n="70" d="100"/>
        </p:scale>
        <p:origin x="-121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2AF2BC-8591-4A7A-AC67-78CFBE595DA5}" type="doc">
      <dgm:prSet loTypeId="urn:microsoft.com/office/officeart/2005/8/layout/cycle6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6A6ABE3C-D922-4EEA-9B1A-311A1C437767}">
      <dgm:prSet phldrT="[文字]"/>
      <dgm:spPr/>
      <dgm:t>
        <a:bodyPr/>
        <a:lstStyle/>
        <a:p>
          <a:r>
            <a:rPr lang="zh-TW" altLang="en-US" dirty="0" smtClean="0"/>
            <a:t>學生</a:t>
          </a:r>
          <a:endParaRPr lang="zh-TW" altLang="en-US" dirty="0"/>
        </a:p>
      </dgm:t>
    </dgm:pt>
    <dgm:pt modelId="{8518311D-D7F2-4F76-A639-F5F87DED60A9}" type="parTrans" cxnId="{B1B207A6-DA97-4AAA-B576-880523ACE351}">
      <dgm:prSet/>
      <dgm:spPr/>
      <dgm:t>
        <a:bodyPr/>
        <a:lstStyle/>
        <a:p>
          <a:endParaRPr lang="zh-TW" altLang="en-US"/>
        </a:p>
      </dgm:t>
    </dgm:pt>
    <dgm:pt modelId="{2C6E8798-F86E-4AE1-BE46-1510E959205A}" type="sibTrans" cxnId="{B1B207A6-DA97-4AAA-B576-880523ACE351}">
      <dgm:prSet/>
      <dgm:spPr/>
      <dgm:t>
        <a:bodyPr/>
        <a:lstStyle/>
        <a:p>
          <a:endParaRPr lang="zh-TW" altLang="en-US"/>
        </a:p>
      </dgm:t>
    </dgm:pt>
    <dgm:pt modelId="{8C52B2E3-4C26-4535-984D-4265200C2FCD}">
      <dgm:prSet phldrT="[文字]"/>
      <dgm:spPr/>
      <dgm:t>
        <a:bodyPr/>
        <a:lstStyle/>
        <a:p>
          <a:r>
            <a:rPr lang="zh-TW" altLang="en-US" dirty="0" smtClean="0"/>
            <a:t>教師</a:t>
          </a:r>
          <a:endParaRPr lang="zh-TW" altLang="en-US" dirty="0"/>
        </a:p>
      </dgm:t>
    </dgm:pt>
    <dgm:pt modelId="{CF52CFE4-D81B-4DAD-96A4-741EC9A7CBCF}" type="parTrans" cxnId="{108AFCC8-4D13-4049-B284-77BE1E3BC23F}">
      <dgm:prSet/>
      <dgm:spPr/>
      <dgm:t>
        <a:bodyPr/>
        <a:lstStyle/>
        <a:p>
          <a:endParaRPr lang="zh-TW" altLang="en-US"/>
        </a:p>
      </dgm:t>
    </dgm:pt>
    <dgm:pt modelId="{42B715C0-BBCE-453D-A259-D6F8D7027C0E}" type="sibTrans" cxnId="{108AFCC8-4D13-4049-B284-77BE1E3BC23F}">
      <dgm:prSet/>
      <dgm:spPr/>
      <dgm:t>
        <a:bodyPr/>
        <a:lstStyle/>
        <a:p>
          <a:endParaRPr lang="zh-TW" altLang="en-US"/>
        </a:p>
      </dgm:t>
    </dgm:pt>
    <dgm:pt modelId="{EF065BCF-2AD0-4755-9C50-284A1847346E}">
      <dgm:prSet phldrT="[文字]"/>
      <dgm:spPr/>
      <dgm:t>
        <a:bodyPr/>
        <a:lstStyle/>
        <a:p>
          <a:r>
            <a:rPr lang="zh-TW" altLang="en-US" dirty="0" smtClean="0"/>
            <a:t>家長</a:t>
          </a:r>
          <a:endParaRPr lang="zh-TW" altLang="en-US" dirty="0"/>
        </a:p>
      </dgm:t>
    </dgm:pt>
    <dgm:pt modelId="{778C6180-9D2D-4649-B95A-EC542005A6CE}" type="parTrans" cxnId="{6F273D8C-43DB-46A3-91E3-948106F050D6}">
      <dgm:prSet/>
      <dgm:spPr/>
      <dgm:t>
        <a:bodyPr/>
        <a:lstStyle/>
        <a:p>
          <a:endParaRPr lang="zh-TW" altLang="en-US"/>
        </a:p>
      </dgm:t>
    </dgm:pt>
    <dgm:pt modelId="{578AB821-2ACE-498E-96F5-D9E459BA7335}" type="sibTrans" cxnId="{6F273D8C-43DB-46A3-91E3-948106F050D6}">
      <dgm:prSet/>
      <dgm:spPr/>
      <dgm:t>
        <a:bodyPr/>
        <a:lstStyle/>
        <a:p>
          <a:endParaRPr lang="zh-TW" altLang="en-US"/>
        </a:p>
      </dgm:t>
    </dgm:pt>
    <dgm:pt modelId="{C2D9B3F2-6C60-4049-A30A-4C2B6B6C986B}" type="pres">
      <dgm:prSet presAssocID="{832AF2BC-8591-4A7A-AC67-78CFBE595DA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EA5C8FA-9432-49BD-B2A0-DAA409BCF1F7}" type="pres">
      <dgm:prSet presAssocID="{6A6ABE3C-D922-4EEA-9B1A-311A1C43776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D7D5BF-FB8E-4A5C-A0EA-B5F3FFB0E8BA}" type="pres">
      <dgm:prSet presAssocID="{6A6ABE3C-D922-4EEA-9B1A-311A1C437767}" presName="spNode" presStyleCnt="0"/>
      <dgm:spPr/>
      <dgm:t>
        <a:bodyPr/>
        <a:lstStyle/>
        <a:p>
          <a:endParaRPr lang="zh-TW" altLang="en-US"/>
        </a:p>
      </dgm:t>
    </dgm:pt>
    <dgm:pt modelId="{670EDAAA-AF71-478C-98BD-2B721131F053}" type="pres">
      <dgm:prSet presAssocID="{2C6E8798-F86E-4AE1-BE46-1510E959205A}" presName="sibTrans" presStyleLbl="sibTrans1D1" presStyleIdx="0" presStyleCnt="3"/>
      <dgm:spPr/>
      <dgm:t>
        <a:bodyPr/>
        <a:lstStyle/>
        <a:p>
          <a:endParaRPr lang="zh-TW" altLang="en-US"/>
        </a:p>
      </dgm:t>
    </dgm:pt>
    <dgm:pt modelId="{3E94C91C-FCD3-4D7A-8979-5B93D8B5AF46}" type="pres">
      <dgm:prSet presAssocID="{8C52B2E3-4C26-4535-984D-4265200C2FC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961B6B2-A59C-484A-A0C1-DA55660E2A49}" type="pres">
      <dgm:prSet presAssocID="{8C52B2E3-4C26-4535-984D-4265200C2FCD}" presName="spNode" presStyleCnt="0"/>
      <dgm:spPr/>
      <dgm:t>
        <a:bodyPr/>
        <a:lstStyle/>
        <a:p>
          <a:endParaRPr lang="zh-TW" altLang="en-US"/>
        </a:p>
      </dgm:t>
    </dgm:pt>
    <dgm:pt modelId="{2F230A88-CADC-4C64-9A97-407AD8216940}" type="pres">
      <dgm:prSet presAssocID="{42B715C0-BBCE-453D-A259-D6F8D7027C0E}" presName="sibTrans" presStyleLbl="sibTrans1D1" presStyleIdx="1" presStyleCnt="3"/>
      <dgm:spPr/>
      <dgm:t>
        <a:bodyPr/>
        <a:lstStyle/>
        <a:p>
          <a:endParaRPr lang="zh-TW" altLang="en-US"/>
        </a:p>
      </dgm:t>
    </dgm:pt>
    <dgm:pt modelId="{BED03420-608C-41FB-A6D3-3AA00ABC378B}" type="pres">
      <dgm:prSet presAssocID="{EF065BCF-2AD0-4755-9C50-284A1847346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1061257-52ED-4F6A-8738-615ABD6AEFB7}" type="pres">
      <dgm:prSet presAssocID="{EF065BCF-2AD0-4755-9C50-284A1847346E}" presName="spNode" presStyleCnt="0"/>
      <dgm:spPr/>
      <dgm:t>
        <a:bodyPr/>
        <a:lstStyle/>
        <a:p>
          <a:endParaRPr lang="zh-TW" altLang="en-US"/>
        </a:p>
      </dgm:t>
    </dgm:pt>
    <dgm:pt modelId="{8A9C68B8-E69F-405D-9C0C-411525470519}" type="pres">
      <dgm:prSet presAssocID="{578AB821-2ACE-498E-96F5-D9E459BA7335}" presName="sibTrans" presStyleLbl="sibTrans1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7C325CCC-22B7-4CD9-9243-1CEE04BD00FA}" type="presOf" srcId="{2C6E8798-F86E-4AE1-BE46-1510E959205A}" destId="{670EDAAA-AF71-478C-98BD-2B721131F053}" srcOrd="0" destOrd="0" presId="urn:microsoft.com/office/officeart/2005/8/layout/cycle6"/>
    <dgm:cxn modelId="{6F273D8C-43DB-46A3-91E3-948106F050D6}" srcId="{832AF2BC-8591-4A7A-AC67-78CFBE595DA5}" destId="{EF065BCF-2AD0-4755-9C50-284A1847346E}" srcOrd="2" destOrd="0" parTransId="{778C6180-9D2D-4649-B95A-EC542005A6CE}" sibTransId="{578AB821-2ACE-498E-96F5-D9E459BA7335}"/>
    <dgm:cxn modelId="{1C0132E7-1B1C-4797-9CC5-8936C9590DE9}" type="presOf" srcId="{8C52B2E3-4C26-4535-984D-4265200C2FCD}" destId="{3E94C91C-FCD3-4D7A-8979-5B93D8B5AF46}" srcOrd="0" destOrd="0" presId="urn:microsoft.com/office/officeart/2005/8/layout/cycle6"/>
    <dgm:cxn modelId="{BABFE876-EAB4-4FC7-AB19-EB2AACFE270B}" type="presOf" srcId="{578AB821-2ACE-498E-96F5-D9E459BA7335}" destId="{8A9C68B8-E69F-405D-9C0C-411525470519}" srcOrd="0" destOrd="0" presId="urn:microsoft.com/office/officeart/2005/8/layout/cycle6"/>
    <dgm:cxn modelId="{B35A8309-5D2F-41E1-BE70-3DFB9BE400A9}" type="presOf" srcId="{42B715C0-BBCE-453D-A259-D6F8D7027C0E}" destId="{2F230A88-CADC-4C64-9A97-407AD8216940}" srcOrd="0" destOrd="0" presId="urn:microsoft.com/office/officeart/2005/8/layout/cycle6"/>
    <dgm:cxn modelId="{B1B207A6-DA97-4AAA-B576-880523ACE351}" srcId="{832AF2BC-8591-4A7A-AC67-78CFBE595DA5}" destId="{6A6ABE3C-D922-4EEA-9B1A-311A1C437767}" srcOrd="0" destOrd="0" parTransId="{8518311D-D7F2-4F76-A639-F5F87DED60A9}" sibTransId="{2C6E8798-F86E-4AE1-BE46-1510E959205A}"/>
    <dgm:cxn modelId="{76682112-1A23-47CF-9343-16164A6ED478}" type="presOf" srcId="{EF065BCF-2AD0-4755-9C50-284A1847346E}" destId="{BED03420-608C-41FB-A6D3-3AA00ABC378B}" srcOrd="0" destOrd="0" presId="urn:microsoft.com/office/officeart/2005/8/layout/cycle6"/>
    <dgm:cxn modelId="{C66FF9CC-898B-4A30-9275-DCF7B4A73CAD}" type="presOf" srcId="{832AF2BC-8591-4A7A-AC67-78CFBE595DA5}" destId="{C2D9B3F2-6C60-4049-A30A-4C2B6B6C986B}" srcOrd="0" destOrd="0" presId="urn:microsoft.com/office/officeart/2005/8/layout/cycle6"/>
    <dgm:cxn modelId="{108AFCC8-4D13-4049-B284-77BE1E3BC23F}" srcId="{832AF2BC-8591-4A7A-AC67-78CFBE595DA5}" destId="{8C52B2E3-4C26-4535-984D-4265200C2FCD}" srcOrd="1" destOrd="0" parTransId="{CF52CFE4-D81B-4DAD-96A4-741EC9A7CBCF}" sibTransId="{42B715C0-BBCE-453D-A259-D6F8D7027C0E}"/>
    <dgm:cxn modelId="{9DE89505-FAC0-44DA-B6F0-32C78F71EB26}" type="presOf" srcId="{6A6ABE3C-D922-4EEA-9B1A-311A1C437767}" destId="{DEA5C8FA-9432-49BD-B2A0-DAA409BCF1F7}" srcOrd="0" destOrd="0" presId="urn:microsoft.com/office/officeart/2005/8/layout/cycle6"/>
    <dgm:cxn modelId="{B35CB1F7-DED3-4FB9-817E-4F75AFD8180C}" type="presParOf" srcId="{C2D9B3F2-6C60-4049-A30A-4C2B6B6C986B}" destId="{DEA5C8FA-9432-49BD-B2A0-DAA409BCF1F7}" srcOrd="0" destOrd="0" presId="urn:microsoft.com/office/officeart/2005/8/layout/cycle6"/>
    <dgm:cxn modelId="{FE4809FF-3447-429E-8B22-314B321EC080}" type="presParOf" srcId="{C2D9B3F2-6C60-4049-A30A-4C2B6B6C986B}" destId="{4FD7D5BF-FB8E-4A5C-A0EA-B5F3FFB0E8BA}" srcOrd="1" destOrd="0" presId="urn:microsoft.com/office/officeart/2005/8/layout/cycle6"/>
    <dgm:cxn modelId="{5D7FFD1E-869F-4414-A3AE-5D118AD5EE6E}" type="presParOf" srcId="{C2D9B3F2-6C60-4049-A30A-4C2B6B6C986B}" destId="{670EDAAA-AF71-478C-98BD-2B721131F053}" srcOrd="2" destOrd="0" presId="urn:microsoft.com/office/officeart/2005/8/layout/cycle6"/>
    <dgm:cxn modelId="{653677B7-08A9-425D-A980-02591EE5458A}" type="presParOf" srcId="{C2D9B3F2-6C60-4049-A30A-4C2B6B6C986B}" destId="{3E94C91C-FCD3-4D7A-8979-5B93D8B5AF46}" srcOrd="3" destOrd="0" presId="urn:microsoft.com/office/officeart/2005/8/layout/cycle6"/>
    <dgm:cxn modelId="{BCEDC439-B312-4D40-B464-FD69100A60A8}" type="presParOf" srcId="{C2D9B3F2-6C60-4049-A30A-4C2B6B6C986B}" destId="{F961B6B2-A59C-484A-A0C1-DA55660E2A49}" srcOrd="4" destOrd="0" presId="urn:microsoft.com/office/officeart/2005/8/layout/cycle6"/>
    <dgm:cxn modelId="{A4A6EA59-502B-420A-BC31-5EF421DD1126}" type="presParOf" srcId="{C2D9B3F2-6C60-4049-A30A-4C2B6B6C986B}" destId="{2F230A88-CADC-4C64-9A97-407AD8216940}" srcOrd="5" destOrd="0" presId="urn:microsoft.com/office/officeart/2005/8/layout/cycle6"/>
    <dgm:cxn modelId="{D21637BC-41FD-4D3A-A724-EC4466E2CADA}" type="presParOf" srcId="{C2D9B3F2-6C60-4049-A30A-4C2B6B6C986B}" destId="{BED03420-608C-41FB-A6D3-3AA00ABC378B}" srcOrd="6" destOrd="0" presId="urn:microsoft.com/office/officeart/2005/8/layout/cycle6"/>
    <dgm:cxn modelId="{DE7CD85D-4959-424D-BE50-4BE1836E2E51}" type="presParOf" srcId="{C2D9B3F2-6C60-4049-A30A-4C2B6B6C986B}" destId="{21061257-52ED-4F6A-8738-615ABD6AEFB7}" srcOrd="7" destOrd="0" presId="urn:microsoft.com/office/officeart/2005/8/layout/cycle6"/>
    <dgm:cxn modelId="{FEEF4532-57F7-444F-91F5-10ABFF73BF0C}" type="presParOf" srcId="{C2D9B3F2-6C60-4049-A30A-4C2B6B6C986B}" destId="{8A9C68B8-E69F-405D-9C0C-411525470519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9B31CF-E7EF-41AA-A0E1-F131DFA67084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#5" csCatId="colorful" phldr="1"/>
      <dgm:spPr/>
      <dgm:t>
        <a:bodyPr/>
        <a:lstStyle/>
        <a:p>
          <a:endParaRPr lang="zh-TW" altLang="en-US"/>
        </a:p>
      </dgm:t>
    </dgm:pt>
    <dgm:pt modelId="{7A4EA43A-31DC-4E08-9005-7E3162B9800A}">
      <dgm:prSet phldrT="[文字]"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教師學習共同體</a:t>
          </a:r>
        </a:p>
      </dgm:t>
    </dgm:pt>
    <dgm:pt modelId="{9BEF3CA2-8F6B-4A0C-A9FF-904B50EEADC9}" type="parTrans" cxnId="{15A323AB-A8D1-4B21-B6AB-CA72DF9D97D0}">
      <dgm:prSet/>
      <dgm:spPr/>
      <dgm:t>
        <a:bodyPr/>
        <a:lstStyle/>
        <a:p>
          <a:endParaRPr lang="zh-TW" altLang="en-US"/>
        </a:p>
      </dgm:t>
    </dgm:pt>
    <dgm:pt modelId="{E39DB72D-4E7B-4F36-B615-2071A7F8635C}" type="sibTrans" cxnId="{15A323AB-A8D1-4B21-B6AB-CA72DF9D97D0}">
      <dgm:prSet/>
      <dgm:spPr/>
      <dgm:t>
        <a:bodyPr/>
        <a:lstStyle/>
        <a:p>
          <a:endParaRPr lang="zh-TW" altLang="en-US"/>
        </a:p>
      </dgm:t>
    </dgm:pt>
    <dgm:pt modelId="{A6A2A63A-075E-41D9-BDE5-A46C849E81CA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集體備</a:t>
          </a:r>
          <a:r>
            <a:rPr lang="zh-TW" altLang="en-US" sz="2000" dirty="0">
              <a:latin typeface="標楷體" pitchFamily="65" charset="-120"/>
              <a:ea typeface="標楷體" pitchFamily="65" charset="-120"/>
            </a:rPr>
            <a:t>課</a:t>
          </a:r>
        </a:p>
      </dgm:t>
    </dgm:pt>
    <dgm:pt modelId="{3E63627B-951C-4539-9B41-07195DBE5CD5}" type="parTrans" cxnId="{FAA6CAF5-F11A-42EC-9E72-6B8A6A3FE1AA}">
      <dgm:prSet/>
      <dgm:spPr/>
      <dgm:t>
        <a:bodyPr/>
        <a:lstStyle/>
        <a:p>
          <a:endParaRPr lang="zh-TW" altLang="en-US"/>
        </a:p>
      </dgm:t>
    </dgm:pt>
    <dgm:pt modelId="{8FC2A9E8-D8CF-4E2D-80C5-272B644890D7}" type="sibTrans" cxnId="{FAA6CAF5-F11A-42EC-9E72-6B8A6A3FE1AA}">
      <dgm:prSet/>
      <dgm:spPr/>
      <dgm:t>
        <a:bodyPr/>
        <a:lstStyle/>
        <a:p>
          <a:endParaRPr lang="zh-TW" altLang="en-US"/>
        </a:p>
      </dgm:t>
    </dgm:pt>
    <dgm:pt modelId="{46578AFC-7145-4C97-8BC4-56F8FA90B30C}">
      <dgm:prSet phldrT="[文字]" custT="1"/>
      <dgm:spPr>
        <a:gradFill flip="none" rotWithShape="0">
          <a:gsLst>
            <a:gs pos="0">
              <a:srgbClr val="7030A0">
                <a:tint val="66000"/>
                <a:satMod val="160000"/>
              </a:srgbClr>
            </a:gs>
            <a:gs pos="50000">
              <a:srgbClr val="7030A0">
                <a:tint val="44500"/>
                <a:satMod val="160000"/>
              </a:srgbClr>
            </a:gs>
            <a:gs pos="100000">
              <a:srgbClr val="7030A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pPr algn="l"/>
          <a:r>
            <a:rPr lang="zh-TW" altLang="en-US" sz="2200" dirty="0">
              <a:latin typeface="標楷體" pitchFamily="65" charset="-120"/>
              <a:ea typeface="標楷體" pitchFamily="65" charset="-120"/>
            </a:rPr>
            <a:t>運用資料診斷學生學習</a:t>
          </a:r>
        </a:p>
      </dgm:t>
    </dgm:pt>
    <dgm:pt modelId="{D3AA33A1-E605-47CC-857F-ACFB55B68D86}" type="parTrans" cxnId="{BE4F8415-9C25-41A7-B612-A68CB8A88F8A}">
      <dgm:prSet/>
      <dgm:spPr/>
      <dgm:t>
        <a:bodyPr/>
        <a:lstStyle/>
        <a:p>
          <a:endParaRPr lang="zh-TW" altLang="en-US"/>
        </a:p>
      </dgm:t>
    </dgm:pt>
    <dgm:pt modelId="{095C5D1E-C258-4353-BC80-1F36F269BB04}" type="sibTrans" cxnId="{BE4F8415-9C25-41A7-B612-A68CB8A88F8A}">
      <dgm:prSet/>
      <dgm:spPr/>
      <dgm:t>
        <a:bodyPr/>
        <a:lstStyle/>
        <a:p>
          <a:endParaRPr lang="zh-TW" altLang="en-US"/>
        </a:p>
      </dgm:t>
    </dgm:pt>
    <dgm:pt modelId="{7349F63C-C0B2-450A-BE11-0B3B06E04B62}">
      <dgm:prSet phldrT="[文字]" custT="1"/>
      <dgm:spPr>
        <a:gradFill flip="none" rotWithShape="0">
          <a:gsLst>
            <a:gs pos="0">
              <a:srgbClr val="7030A0">
                <a:tint val="66000"/>
                <a:satMod val="160000"/>
              </a:srgbClr>
            </a:gs>
            <a:gs pos="50000">
              <a:srgbClr val="7030A0">
                <a:tint val="44500"/>
                <a:satMod val="160000"/>
              </a:srgbClr>
            </a:gs>
            <a:gs pos="100000">
              <a:srgbClr val="7030A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pPr algn="l"/>
          <a:r>
            <a:rPr lang="zh-TW" altLang="en-US" sz="2200" dirty="0">
              <a:latin typeface="標楷體" pitchFamily="65" charset="-120"/>
              <a:ea typeface="標楷體" pitchFamily="65" charset="-120"/>
            </a:rPr>
            <a:t>討論教材組織、教學方法、評量與學習單設計</a:t>
          </a:r>
        </a:p>
      </dgm:t>
    </dgm:pt>
    <dgm:pt modelId="{648C8B5F-0CEC-4DCD-BB05-9842F426B98E}" type="parTrans" cxnId="{CD20A515-C0A8-41B4-825A-4D4AC6BA7A6C}">
      <dgm:prSet/>
      <dgm:spPr/>
      <dgm:t>
        <a:bodyPr/>
        <a:lstStyle/>
        <a:p>
          <a:endParaRPr lang="zh-TW" altLang="en-US"/>
        </a:p>
      </dgm:t>
    </dgm:pt>
    <dgm:pt modelId="{A04B5403-A215-4A43-8310-48087A8518C5}" type="sibTrans" cxnId="{CD20A515-C0A8-41B4-825A-4D4AC6BA7A6C}">
      <dgm:prSet/>
      <dgm:spPr/>
      <dgm:t>
        <a:bodyPr/>
        <a:lstStyle/>
        <a:p>
          <a:endParaRPr lang="zh-TW" altLang="en-US"/>
        </a:p>
      </dgm:t>
    </dgm:pt>
    <dgm:pt modelId="{5798630D-0FCE-4D07-8002-13F2E88561EE}">
      <dgm:prSet phldrT="[文字]"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公開授課</a:t>
          </a:r>
          <a:r>
            <a:rPr lang="en-US" altLang="zh-TW" sz="2000" dirty="0">
              <a:latin typeface="標楷體" pitchFamily="65" charset="-120"/>
              <a:ea typeface="標楷體" pitchFamily="65" charset="-120"/>
            </a:rPr>
            <a:t>/</a:t>
          </a:r>
          <a:r>
            <a:rPr lang="zh-TW" altLang="en-US" sz="2000" dirty="0">
              <a:latin typeface="標楷體" pitchFamily="65" charset="-120"/>
              <a:ea typeface="標楷體" pitchFamily="65" charset="-120"/>
            </a:rPr>
            <a:t>觀課</a:t>
          </a:r>
        </a:p>
      </dgm:t>
    </dgm:pt>
    <dgm:pt modelId="{AEA39671-75DE-4E99-B52B-635DAEE6C13E}" type="parTrans" cxnId="{1B46AE62-9C38-427A-A7C7-6E5C308CC3EC}">
      <dgm:prSet/>
      <dgm:spPr/>
      <dgm:t>
        <a:bodyPr/>
        <a:lstStyle/>
        <a:p>
          <a:endParaRPr lang="zh-TW" altLang="en-US"/>
        </a:p>
      </dgm:t>
    </dgm:pt>
    <dgm:pt modelId="{A9D0712F-7A7E-4BAF-B752-298680E74ACF}" type="sibTrans" cxnId="{1B46AE62-9C38-427A-A7C7-6E5C308CC3EC}">
      <dgm:prSet/>
      <dgm:spPr/>
      <dgm:t>
        <a:bodyPr/>
        <a:lstStyle/>
        <a:p>
          <a:endParaRPr lang="zh-TW" altLang="en-US"/>
        </a:p>
      </dgm:t>
    </dgm:pt>
    <dgm:pt modelId="{8C783E39-ADAB-4B26-81E9-01DAE3318449}">
      <dgm:prSet phldrT="[文字]" custT="1"/>
      <dgm:spPr/>
      <dgm:t>
        <a:bodyPr/>
        <a:lstStyle/>
        <a:p>
          <a:pPr algn="l"/>
          <a:r>
            <a:rPr lang="zh-TW" altLang="en-US" sz="2200" dirty="0">
              <a:latin typeface="標楷體" pitchFamily="65" charset="-120"/>
              <a:ea typeface="標楷體" pitchFamily="65" charset="-120"/>
            </a:rPr>
            <a:t>討論對於學生學習的觀察</a:t>
          </a:r>
        </a:p>
      </dgm:t>
    </dgm:pt>
    <dgm:pt modelId="{18E8C034-8293-429D-B199-964FD8B44EEB}" type="parTrans" cxnId="{586869AD-E552-47B5-AD14-52E51846FBEC}">
      <dgm:prSet/>
      <dgm:spPr/>
      <dgm:t>
        <a:bodyPr/>
        <a:lstStyle/>
        <a:p>
          <a:endParaRPr lang="zh-TW" altLang="en-US"/>
        </a:p>
      </dgm:t>
    </dgm:pt>
    <dgm:pt modelId="{5794DB97-3751-4299-ACFF-95D88319E085}" type="sibTrans" cxnId="{586869AD-E552-47B5-AD14-52E51846FBEC}">
      <dgm:prSet/>
      <dgm:spPr/>
      <dgm:t>
        <a:bodyPr/>
        <a:lstStyle/>
        <a:p>
          <a:endParaRPr lang="zh-TW" altLang="en-US"/>
        </a:p>
      </dgm:t>
    </dgm:pt>
    <dgm:pt modelId="{63D68408-BDAB-4C1B-95D3-BB50CD1D9797}">
      <dgm:prSet phldrT="[文字]"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共同議課</a:t>
          </a:r>
        </a:p>
      </dgm:t>
    </dgm:pt>
    <dgm:pt modelId="{E5C1D100-AACD-4F48-9BF3-3A3865767BCC}" type="parTrans" cxnId="{132405BE-2D33-440E-B834-FD46499F7503}">
      <dgm:prSet/>
      <dgm:spPr/>
      <dgm:t>
        <a:bodyPr/>
        <a:lstStyle/>
        <a:p>
          <a:endParaRPr lang="zh-TW" altLang="en-US"/>
        </a:p>
      </dgm:t>
    </dgm:pt>
    <dgm:pt modelId="{602D779A-64E0-4DA8-973E-3BE087368D3E}" type="sibTrans" cxnId="{132405BE-2D33-440E-B834-FD46499F7503}">
      <dgm:prSet/>
      <dgm:spPr/>
      <dgm:t>
        <a:bodyPr/>
        <a:lstStyle/>
        <a:p>
          <a:endParaRPr lang="zh-TW" altLang="en-US"/>
        </a:p>
      </dgm:t>
    </dgm:pt>
    <dgm:pt modelId="{A98E3CED-6C98-4B68-A804-5F00BD3904A2}">
      <dgm:prSet phldrT="[文字]" custT="1"/>
      <dgm:spPr>
        <a:gradFill flip="none" rotWithShape="0">
          <a:gsLst>
            <a:gs pos="0">
              <a:srgbClr val="7030A0">
                <a:tint val="66000"/>
                <a:satMod val="160000"/>
              </a:srgbClr>
            </a:gs>
            <a:gs pos="50000">
              <a:srgbClr val="7030A0">
                <a:tint val="44500"/>
                <a:satMod val="160000"/>
              </a:srgbClr>
            </a:gs>
            <a:gs pos="100000">
              <a:srgbClr val="7030A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pPr algn="l"/>
          <a:r>
            <a:rPr lang="zh-TW" altLang="en-US" sz="2200" dirty="0">
              <a:latin typeface="標楷體" pitchFamily="65" charset="-120"/>
              <a:ea typeface="標楷體" pitchFamily="65" charset="-120"/>
            </a:rPr>
            <a:t>分享教學研究</a:t>
          </a:r>
        </a:p>
      </dgm:t>
    </dgm:pt>
    <dgm:pt modelId="{3067E51B-002D-453E-A4F6-CA29169E4EF9}" type="parTrans" cxnId="{15E7F734-885B-4793-AF82-67B12ADF61C1}">
      <dgm:prSet/>
      <dgm:spPr/>
      <dgm:t>
        <a:bodyPr/>
        <a:lstStyle/>
        <a:p>
          <a:endParaRPr lang="zh-TW" altLang="en-US"/>
        </a:p>
      </dgm:t>
    </dgm:pt>
    <dgm:pt modelId="{6EF6AE7B-9170-488B-A994-B67DA5277A98}" type="sibTrans" cxnId="{15E7F734-885B-4793-AF82-67B12ADF61C1}">
      <dgm:prSet/>
      <dgm:spPr/>
      <dgm:t>
        <a:bodyPr/>
        <a:lstStyle/>
        <a:p>
          <a:endParaRPr lang="zh-TW" altLang="en-US"/>
        </a:p>
      </dgm:t>
    </dgm:pt>
    <dgm:pt modelId="{CE670CBD-D4B3-4249-8B24-297E06C284C8}">
      <dgm:prSet phldrT="[文字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zh-TW" altLang="en-US" sz="2200" dirty="0">
              <a:latin typeface="標楷體" pitchFamily="65" charset="-120"/>
              <a:ea typeface="標楷體" pitchFamily="65" charset="-120"/>
            </a:rPr>
            <a:t>進行公開教學</a:t>
          </a:r>
        </a:p>
      </dgm:t>
    </dgm:pt>
    <dgm:pt modelId="{E6DFAEB1-EE09-41E3-A68D-4ED41B0DFBB3}" type="parTrans" cxnId="{95066C2F-D4BE-44B9-9B64-E41F2C4A4583}">
      <dgm:prSet/>
      <dgm:spPr/>
      <dgm:t>
        <a:bodyPr/>
        <a:lstStyle/>
        <a:p>
          <a:endParaRPr lang="zh-TW" altLang="en-US"/>
        </a:p>
      </dgm:t>
    </dgm:pt>
    <dgm:pt modelId="{C9AE560C-721A-494B-B5AB-DEE083CB3FCE}" type="sibTrans" cxnId="{95066C2F-D4BE-44B9-9B64-E41F2C4A4583}">
      <dgm:prSet/>
      <dgm:spPr/>
      <dgm:t>
        <a:bodyPr/>
        <a:lstStyle/>
        <a:p>
          <a:endParaRPr lang="zh-TW" altLang="en-US"/>
        </a:p>
      </dgm:t>
    </dgm:pt>
    <dgm:pt modelId="{47EDEC2D-A325-48C8-B934-885D5AECE56F}">
      <dgm:prSet phldrT="[文字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zh-TW" altLang="en-US" sz="2200" dirty="0">
              <a:latin typeface="標楷體" pitchFamily="65" charset="-120"/>
              <a:ea typeface="標楷體" pitchFamily="65" charset="-120"/>
            </a:rPr>
            <a:t>觀察學生學習</a:t>
          </a:r>
        </a:p>
      </dgm:t>
    </dgm:pt>
    <dgm:pt modelId="{534FC482-634B-4311-8611-69BBF11460D6}" type="parTrans" cxnId="{B2F2852D-5368-44FC-9091-018695DBA6E1}">
      <dgm:prSet/>
      <dgm:spPr/>
      <dgm:t>
        <a:bodyPr/>
        <a:lstStyle/>
        <a:p>
          <a:endParaRPr lang="zh-TW" altLang="en-US"/>
        </a:p>
      </dgm:t>
    </dgm:pt>
    <dgm:pt modelId="{654A54EB-CCEB-4E40-8896-0F021FE99EED}" type="sibTrans" cxnId="{B2F2852D-5368-44FC-9091-018695DBA6E1}">
      <dgm:prSet/>
      <dgm:spPr/>
      <dgm:t>
        <a:bodyPr/>
        <a:lstStyle/>
        <a:p>
          <a:endParaRPr lang="zh-TW" altLang="en-US"/>
        </a:p>
      </dgm:t>
    </dgm:pt>
    <dgm:pt modelId="{C0863CEE-28FF-4A4D-B73E-BD893B720C21}">
      <dgm:prSet phldrT="[文字]"/>
      <dgm:spPr/>
      <dgm:t>
        <a:bodyPr/>
        <a:lstStyle/>
        <a:p>
          <a:pPr algn="l"/>
          <a:r>
            <a:rPr lang="zh-TW" altLang="en-US" dirty="0">
              <a:latin typeface="標楷體" pitchFamily="65" charset="-120"/>
              <a:ea typeface="標楷體" pitchFamily="65" charset="-120"/>
            </a:rPr>
            <a:t>分享從教學觀察中學到什麼</a:t>
          </a:r>
        </a:p>
      </dgm:t>
    </dgm:pt>
    <dgm:pt modelId="{6EBEDEDA-F01C-4B5C-80B2-8DE84E31CD19}" type="parTrans" cxnId="{1C543426-DAD0-4707-96DE-751E19777A2C}">
      <dgm:prSet/>
      <dgm:spPr/>
      <dgm:t>
        <a:bodyPr/>
        <a:lstStyle/>
        <a:p>
          <a:endParaRPr lang="zh-TW" altLang="en-US"/>
        </a:p>
      </dgm:t>
    </dgm:pt>
    <dgm:pt modelId="{236577DA-EB21-4CCD-9A61-BFC26A76A912}" type="sibTrans" cxnId="{1C543426-DAD0-4707-96DE-751E19777A2C}">
      <dgm:prSet/>
      <dgm:spPr/>
      <dgm:t>
        <a:bodyPr/>
        <a:lstStyle/>
        <a:p>
          <a:endParaRPr lang="zh-TW" altLang="en-US"/>
        </a:p>
      </dgm:t>
    </dgm:pt>
    <dgm:pt modelId="{14F3A8BA-546D-4658-A62F-E31DCEE3E4B1}" type="pres">
      <dgm:prSet presAssocID="{FF9B31CF-E7EF-41AA-A0E1-F131DFA6708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1BA77E8-8679-48C8-A773-1F9C2550F6FE}" type="pres">
      <dgm:prSet presAssocID="{7A4EA43A-31DC-4E08-9005-7E3162B9800A}" presName="root1" presStyleCnt="0"/>
      <dgm:spPr/>
    </dgm:pt>
    <dgm:pt modelId="{9B3A9C27-E472-4962-9F70-E3E04755FA4A}" type="pres">
      <dgm:prSet presAssocID="{7A4EA43A-31DC-4E08-9005-7E3162B9800A}" presName="LevelOneTextNode" presStyleLbl="node0" presStyleIdx="0" presStyleCnt="1" custScaleX="14710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6EAEEE5-16B4-4874-985E-F9185234B25E}" type="pres">
      <dgm:prSet presAssocID="{7A4EA43A-31DC-4E08-9005-7E3162B9800A}" presName="level2hierChild" presStyleCnt="0"/>
      <dgm:spPr/>
    </dgm:pt>
    <dgm:pt modelId="{1EC382F2-C443-4E27-80C0-406673F24354}" type="pres">
      <dgm:prSet presAssocID="{3E63627B-951C-4539-9B41-07195DBE5CD5}" presName="conn2-1" presStyleLbl="parChTrans1D2" presStyleIdx="0" presStyleCnt="3"/>
      <dgm:spPr/>
      <dgm:t>
        <a:bodyPr/>
        <a:lstStyle/>
        <a:p>
          <a:endParaRPr lang="zh-TW" altLang="en-US"/>
        </a:p>
      </dgm:t>
    </dgm:pt>
    <dgm:pt modelId="{4E5AE60C-1621-419D-B5D6-CE84E1A25D8F}" type="pres">
      <dgm:prSet presAssocID="{3E63627B-951C-4539-9B41-07195DBE5CD5}" presName="connTx" presStyleLbl="parChTrans1D2" presStyleIdx="0" presStyleCnt="3"/>
      <dgm:spPr/>
      <dgm:t>
        <a:bodyPr/>
        <a:lstStyle/>
        <a:p>
          <a:endParaRPr lang="zh-TW" altLang="en-US"/>
        </a:p>
      </dgm:t>
    </dgm:pt>
    <dgm:pt modelId="{6D701F1A-5F2F-476D-81E5-924C17775C6C}" type="pres">
      <dgm:prSet presAssocID="{A6A2A63A-075E-41D9-BDE5-A46C849E81CA}" presName="root2" presStyleCnt="0"/>
      <dgm:spPr/>
    </dgm:pt>
    <dgm:pt modelId="{B9830EEA-5986-48EC-926D-C7F0B36BCBA3}" type="pres">
      <dgm:prSet presAssocID="{A6A2A63A-075E-41D9-BDE5-A46C849E81CA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2AB42B9-D789-421A-BE8A-8BD84EF91B6C}" type="pres">
      <dgm:prSet presAssocID="{A6A2A63A-075E-41D9-BDE5-A46C849E81CA}" presName="level3hierChild" presStyleCnt="0"/>
      <dgm:spPr/>
    </dgm:pt>
    <dgm:pt modelId="{5F019C81-2DBE-4926-9DF3-BA70A17B376C}" type="pres">
      <dgm:prSet presAssocID="{D3AA33A1-E605-47CC-857F-ACFB55B68D86}" presName="conn2-1" presStyleLbl="parChTrans1D3" presStyleIdx="0" presStyleCnt="7"/>
      <dgm:spPr/>
      <dgm:t>
        <a:bodyPr/>
        <a:lstStyle/>
        <a:p>
          <a:endParaRPr lang="zh-TW" altLang="en-US"/>
        </a:p>
      </dgm:t>
    </dgm:pt>
    <dgm:pt modelId="{8D333168-8D2D-46A8-AE84-D0BAD5E731DC}" type="pres">
      <dgm:prSet presAssocID="{D3AA33A1-E605-47CC-857F-ACFB55B68D86}" presName="connTx" presStyleLbl="parChTrans1D3" presStyleIdx="0" presStyleCnt="7"/>
      <dgm:spPr/>
      <dgm:t>
        <a:bodyPr/>
        <a:lstStyle/>
        <a:p>
          <a:endParaRPr lang="zh-TW" altLang="en-US"/>
        </a:p>
      </dgm:t>
    </dgm:pt>
    <dgm:pt modelId="{14E2ABAD-6DD8-47D4-94A5-445A6E5AEBA2}" type="pres">
      <dgm:prSet presAssocID="{46578AFC-7145-4C97-8BC4-56F8FA90B30C}" presName="root2" presStyleCnt="0"/>
      <dgm:spPr/>
    </dgm:pt>
    <dgm:pt modelId="{05740DB3-EBEF-4941-8937-4EA6095C3D7C}" type="pres">
      <dgm:prSet presAssocID="{46578AFC-7145-4C97-8BC4-56F8FA90B30C}" presName="LevelTwoTextNode" presStyleLbl="node3" presStyleIdx="0" presStyleCnt="7" custScaleX="27156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CD17A7D-A794-4620-B99A-6B2A6B393CD3}" type="pres">
      <dgm:prSet presAssocID="{46578AFC-7145-4C97-8BC4-56F8FA90B30C}" presName="level3hierChild" presStyleCnt="0"/>
      <dgm:spPr/>
    </dgm:pt>
    <dgm:pt modelId="{C1C78AD6-1678-46EF-B349-3F5C25F8F045}" type="pres">
      <dgm:prSet presAssocID="{648C8B5F-0CEC-4DCD-BB05-9842F426B98E}" presName="conn2-1" presStyleLbl="parChTrans1D3" presStyleIdx="1" presStyleCnt="7"/>
      <dgm:spPr/>
      <dgm:t>
        <a:bodyPr/>
        <a:lstStyle/>
        <a:p>
          <a:endParaRPr lang="zh-TW" altLang="en-US"/>
        </a:p>
      </dgm:t>
    </dgm:pt>
    <dgm:pt modelId="{B7416A6B-A810-4FA4-8057-252A033F928E}" type="pres">
      <dgm:prSet presAssocID="{648C8B5F-0CEC-4DCD-BB05-9842F426B98E}" presName="connTx" presStyleLbl="parChTrans1D3" presStyleIdx="1" presStyleCnt="7"/>
      <dgm:spPr/>
      <dgm:t>
        <a:bodyPr/>
        <a:lstStyle/>
        <a:p>
          <a:endParaRPr lang="zh-TW" altLang="en-US"/>
        </a:p>
      </dgm:t>
    </dgm:pt>
    <dgm:pt modelId="{7BA86050-5ED6-469B-92E8-ABFC83DDEF06}" type="pres">
      <dgm:prSet presAssocID="{7349F63C-C0B2-450A-BE11-0B3B06E04B62}" presName="root2" presStyleCnt="0"/>
      <dgm:spPr/>
    </dgm:pt>
    <dgm:pt modelId="{BC2D2FE0-7FF3-4A29-8400-10DF9F089B00}" type="pres">
      <dgm:prSet presAssocID="{7349F63C-C0B2-450A-BE11-0B3B06E04B62}" presName="LevelTwoTextNode" presStyleLbl="node3" presStyleIdx="1" presStyleCnt="7" custScaleX="27088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187662D-F27E-437A-BA1A-C6AD656CB829}" type="pres">
      <dgm:prSet presAssocID="{7349F63C-C0B2-450A-BE11-0B3B06E04B62}" presName="level3hierChild" presStyleCnt="0"/>
      <dgm:spPr/>
    </dgm:pt>
    <dgm:pt modelId="{3495359B-CCE9-498A-85E5-6C1DA2DA08F2}" type="pres">
      <dgm:prSet presAssocID="{3067E51B-002D-453E-A4F6-CA29169E4EF9}" presName="conn2-1" presStyleLbl="parChTrans1D3" presStyleIdx="2" presStyleCnt="7"/>
      <dgm:spPr/>
      <dgm:t>
        <a:bodyPr/>
        <a:lstStyle/>
        <a:p>
          <a:endParaRPr lang="zh-TW" altLang="en-US"/>
        </a:p>
      </dgm:t>
    </dgm:pt>
    <dgm:pt modelId="{5ED54A95-EC0A-4842-A5D4-5653674B94D4}" type="pres">
      <dgm:prSet presAssocID="{3067E51B-002D-453E-A4F6-CA29169E4EF9}" presName="connTx" presStyleLbl="parChTrans1D3" presStyleIdx="2" presStyleCnt="7"/>
      <dgm:spPr/>
      <dgm:t>
        <a:bodyPr/>
        <a:lstStyle/>
        <a:p>
          <a:endParaRPr lang="zh-TW" altLang="en-US"/>
        </a:p>
      </dgm:t>
    </dgm:pt>
    <dgm:pt modelId="{856234B3-D9E0-4927-825D-12BBB58E56C7}" type="pres">
      <dgm:prSet presAssocID="{A98E3CED-6C98-4B68-A804-5F00BD3904A2}" presName="root2" presStyleCnt="0"/>
      <dgm:spPr/>
    </dgm:pt>
    <dgm:pt modelId="{D77FF045-2570-45C4-BFD6-FA8BDBB4A87B}" type="pres">
      <dgm:prSet presAssocID="{A98E3CED-6C98-4B68-A804-5F00BD3904A2}" presName="LevelTwoTextNode" presStyleLbl="node3" presStyleIdx="2" presStyleCnt="7" custScaleX="27396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37CB3B5-BE85-4012-82C4-A3FD6208A668}" type="pres">
      <dgm:prSet presAssocID="{A98E3CED-6C98-4B68-A804-5F00BD3904A2}" presName="level3hierChild" presStyleCnt="0"/>
      <dgm:spPr/>
    </dgm:pt>
    <dgm:pt modelId="{8CCC4DDA-047E-40B6-9C52-1E8ABE6A9449}" type="pres">
      <dgm:prSet presAssocID="{AEA39671-75DE-4E99-B52B-635DAEE6C13E}" presName="conn2-1" presStyleLbl="parChTrans1D2" presStyleIdx="1" presStyleCnt="3"/>
      <dgm:spPr/>
      <dgm:t>
        <a:bodyPr/>
        <a:lstStyle/>
        <a:p>
          <a:endParaRPr lang="zh-TW" altLang="en-US"/>
        </a:p>
      </dgm:t>
    </dgm:pt>
    <dgm:pt modelId="{DE38BA16-1E31-4426-84DA-1CC6FE494705}" type="pres">
      <dgm:prSet presAssocID="{AEA39671-75DE-4E99-B52B-635DAEE6C13E}" presName="connTx" presStyleLbl="parChTrans1D2" presStyleIdx="1" presStyleCnt="3"/>
      <dgm:spPr/>
      <dgm:t>
        <a:bodyPr/>
        <a:lstStyle/>
        <a:p>
          <a:endParaRPr lang="zh-TW" altLang="en-US"/>
        </a:p>
      </dgm:t>
    </dgm:pt>
    <dgm:pt modelId="{0A0C7DF1-1333-49C7-B4A6-DC8CC75676C5}" type="pres">
      <dgm:prSet presAssocID="{5798630D-0FCE-4D07-8002-13F2E88561EE}" presName="root2" presStyleCnt="0"/>
      <dgm:spPr/>
    </dgm:pt>
    <dgm:pt modelId="{3D7E527C-AE4E-4139-A6A7-21C60FD9F695}" type="pres">
      <dgm:prSet presAssocID="{5798630D-0FCE-4D07-8002-13F2E88561EE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98306E1-386F-4618-A560-2FD54EFE16CE}" type="pres">
      <dgm:prSet presAssocID="{5798630D-0FCE-4D07-8002-13F2E88561EE}" presName="level3hierChild" presStyleCnt="0"/>
      <dgm:spPr/>
    </dgm:pt>
    <dgm:pt modelId="{E98312CB-D43D-4328-B817-9B432297D230}" type="pres">
      <dgm:prSet presAssocID="{E6DFAEB1-EE09-41E3-A68D-4ED41B0DFBB3}" presName="conn2-1" presStyleLbl="parChTrans1D3" presStyleIdx="3" presStyleCnt="7"/>
      <dgm:spPr/>
      <dgm:t>
        <a:bodyPr/>
        <a:lstStyle/>
        <a:p>
          <a:endParaRPr lang="zh-TW" altLang="en-US"/>
        </a:p>
      </dgm:t>
    </dgm:pt>
    <dgm:pt modelId="{DEC580AA-C5CB-4BE3-BE5C-D12CB5F555B4}" type="pres">
      <dgm:prSet presAssocID="{E6DFAEB1-EE09-41E3-A68D-4ED41B0DFBB3}" presName="connTx" presStyleLbl="parChTrans1D3" presStyleIdx="3" presStyleCnt="7"/>
      <dgm:spPr/>
      <dgm:t>
        <a:bodyPr/>
        <a:lstStyle/>
        <a:p>
          <a:endParaRPr lang="zh-TW" altLang="en-US"/>
        </a:p>
      </dgm:t>
    </dgm:pt>
    <dgm:pt modelId="{186E141F-8DAD-4B36-B524-23A5AA111B76}" type="pres">
      <dgm:prSet presAssocID="{CE670CBD-D4B3-4249-8B24-297E06C284C8}" presName="root2" presStyleCnt="0"/>
      <dgm:spPr/>
    </dgm:pt>
    <dgm:pt modelId="{D7F358C7-16F5-4428-9C19-3F651D9A6984}" type="pres">
      <dgm:prSet presAssocID="{CE670CBD-D4B3-4249-8B24-297E06C284C8}" presName="LevelTwoTextNode" presStyleLbl="node3" presStyleIdx="3" presStyleCnt="7" custScaleX="27495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7274967-E451-41C3-9CA9-F02F228E7D4C}" type="pres">
      <dgm:prSet presAssocID="{CE670CBD-D4B3-4249-8B24-297E06C284C8}" presName="level3hierChild" presStyleCnt="0"/>
      <dgm:spPr/>
    </dgm:pt>
    <dgm:pt modelId="{16E7D563-4342-4D1D-AE07-C54A6C1B3DEB}" type="pres">
      <dgm:prSet presAssocID="{534FC482-634B-4311-8611-69BBF11460D6}" presName="conn2-1" presStyleLbl="parChTrans1D3" presStyleIdx="4" presStyleCnt="7"/>
      <dgm:spPr/>
      <dgm:t>
        <a:bodyPr/>
        <a:lstStyle/>
        <a:p>
          <a:endParaRPr lang="zh-TW" altLang="en-US"/>
        </a:p>
      </dgm:t>
    </dgm:pt>
    <dgm:pt modelId="{5BBCE4B2-B1A1-4F9D-90A8-5EAFE1534EC0}" type="pres">
      <dgm:prSet presAssocID="{534FC482-634B-4311-8611-69BBF11460D6}" presName="connTx" presStyleLbl="parChTrans1D3" presStyleIdx="4" presStyleCnt="7"/>
      <dgm:spPr/>
      <dgm:t>
        <a:bodyPr/>
        <a:lstStyle/>
        <a:p>
          <a:endParaRPr lang="zh-TW" altLang="en-US"/>
        </a:p>
      </dgm:t>
    </dgm:pt>
    <dgm:pt modelId="{60264E13-8DC7-4706-8A64-28AF9579C428}" type="pres">
      <dgm:prSet presAssocID="{47EDEC2D-A325-48C8-B934-885D5AECE56F}" presName="root2" presStyleCnt="0"/>
      <dgm:spPr/>
    </dgm:pt>
    <dgm:pt modelId="{AF2AFE06-EABB-4CE9-917F-090D35AED1E1}" type="pres">
      <dgm:prSet presAssocID="{47EDEC2D-A325-48C8-B934-885D5AECE56F}" presName="LevelTwoTextNode" presStyleLbl="node3" presStyleIdx="4" presStyleCnt="7" custScaleX="27291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7605E31-8DF6-43D2-B67E-C5D305137EAA}" type="pres">
      <dgm:prSet presAssocID="{47EDEC2D-A325-48C8-B934-885D5AECE56F}" presName="level3hierChild" presStyleCnt="0"/>
      <dgm:spPr/>
    </dgm:pt>
    <dgm:pt modelId="{70997695-1959-48EB-97F8-25756459B46D}" type="pres">
      <dgm:prSet presAssocID="{E5C1D100-AACD-4F48-9BF3-3A3865767BCC}" presName="conn2-1" presStyleLbl="parChTrans1D2" presStyleIdx="2" presStyleCnt="3"/>
      <dgm:spPr/>
      <dgm:t>
        <a:bodyPr/>
        <a:lstStyle/>
        <a:p>
          <a:endParaRPr lang="zh-TW" altLang="en-US"/>
        </a:p>
      </dgm:t>
    </dgm:pt>
    <dgm:pt modelId="{F3F91A72-6B7C-4A13-A447-F6390E926980}" type="pres">
      <dgm:prSet presAssocID="{E5C1D100-AACD-4F48-9BF3-3A3865767BCC}" presName="connTx" presStyleLbl="parChTrans1D2" presStyleIdx="2" presStyleCnt="3"/>
      <dgm:spPr/>
      <dgm:t>
        <a:bodyPr/>
        <a:lstStyle/>
        <a:p>
          <a:endParaRPr lang="zh-TW" altLang="en-US"/>
        </a:p>
      </dgm:t>
    </dgm:pt>
    <dgm:pt modelId="{FC88EBB8-3FD3-4909-9663-B9662FC3C076}" type="pres">
      <dgm:prSet presAssocID="{63D68408-BDAB-4C1B-95D3-BB50CD1D9797}" presName="root2" presStyleCnt="0"/>
      <dgm:spPr/>
    </dgm:pt>
    <dgm:pt modelId="{469F766E-009C-40C1-AC55-490843CFE4F1}" type="pres">
      <dgm:prSet presAssocID="{63D68408-BDAB-4C1B-95D3-BB50CD1D9797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EF9FDAE-CACB-47B8-9FD2-3E0C5108E174}" type="pres">
      <dgm:prSet presAssocID="{63D68408-BDAB-4C1B-95D3-BB50CD1D9797}" presName="level3hierChild" presStyleCnt="0"/>
      <dgm:spPr/>
    </dgm:pt>
    <dgm:pt modelId="{249920BC-593E-4B47-B1C4-F82A2AF95866}" type="pres">
      <dgm:prSet presAssocID="{18E8C034-8293-429D-B199-964FD8B44EEB}" presName="conn2-1" presStyleLbl="parChTrans1D3" presStyleIdx="5" presStyleCnt="7"/>
      <dgm:spPr/>
      <dgm:t>
        <a:bodyPr/>
        <a:lstStyle/>
        <a:p>
          <a:endParaRPr lang="zh-TW" altLang="en-US"/>
        </a:p>
      </dgm:t>
    </dgm:pt>
    <dgm:pt modelId="{413B72F7-CE45-4B52-A852-E314E222200C}" type="pres">
      <dgm:prSet presAssocID="{18E8C034-8293-429D-B199-964FD8B44EEB}" presName="connTx" presStyleLbl="parChTrans1D3" presStyleIdx="5" presStyleCnt="7"/>
      <dgm:spPr/>
      <dgm:t>
        <a:bodyPr/>
        <a:lstStyle/>
        <a:p>
          <a:endParaRPr lang="zh-TW" altLang="en-US"/>
        </a:p>
      </dgm:t>
    </dgm:pt>
    <dgm:pt modelId="{F290562F-D596-46FB-A9D5-CE68C81062BA}" type="pres">
      <dgm:prSet presAssocID="{8C783E39-ADAB-4B26-81E9-01DAE3318449}" presName="root2" presStyleCnt="0"/>
      <dgm:spPr/>
    </dgm:pt>
    <dgm:pt modelId="{AB09CC25-5BB7-40DA-9C1E-11552913B654}" type="pres">
      <dgm:prSet presAssocID="{8C783E39-ADAB-4B26-81E9-01DAE3318449}" presName="LevelTwoTextNode" presStyleLbl="node3" presStyleIdx="5" presStyleCnt="7" custScaleX="2688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D87F4C5-D392-4759-9316-023762F6D3B4}" type="pres">
      <dgm:prSet presAssocID="{8C783E39-ADAB-4B26-81E9-01DAE3318449}" presName="level3hierChild" presStyleCnt="0"/>
      <dgm:spPr/>
    </dgm:pt>
    <dgm:pt modelId="{FFB1AC18-E492-4348-9200-4C624FDA3DB8}" type="pres">
      <dgm:prSet presAssocID="{6EBEDEDA-F01C-4B5C-80B2-8DE84E31CD19}" presName="conn2-1" presStyleLbl="parChTrans1D3" presStyleIdx="6" presStyleCnt="7"/>
      <dgm:spPr/>
      <dgm:t>
        <a:bodyPr/>
        <a:lstStyle/>
        <a:p>
          <a:endParaRPr lang="zh-TW" altLang="en-US"/>
        </a:p>
      </dgm:t>
    </dgm:pt>
    <dgm:pt modelId="{31E43E0E-F4DC-42A3-AA2A-D08598F34332}" type="pres">
      <dgm:prSet presAssocID="{6EBEDEDA-F01C-4B5C-80B2-8DE84E31CD19}" presName="connTx" presStyleLbl="parChTrans1D3" presStyleIdx="6" presStyleCnt="7"/>
      <dgm:spPr/>
      <dgm:t>
        <a:bodyPr/>
        <a:lstStyle/>
        <a:p>
          <a:endParaRPr lang="zh-TW" altLang="en-US"/>
        </a:p>
      </dgm:t>
    </dgm:pt>
    <dgm:pt modelId="{1A4A122A-5112-4DE3-BBD4-81D37B363CD0}" type="pres">
      <dgm:prSet presAssocID="{C0863CEE-28FF-4A4D-B73E-BD893B720C21}" presName="root2" presStyleCnt="0"/>
      <dgm:spPr/>
    </dgm:pt>
    <dgm:pt modelId="{BB0FC82E-E96F-43D3-BD0F-BBF4D247909A}" type="pres">
      <dgm:prSet presAssocID="{C0863CEE-28FF-4A4D-B73E-BD893B720C21}" presName="LevelTwoTextNode" presStyleLbl="node3" presStyleIdx="6" presStyleCnt="7" custScaleX="26507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A0C467C-BE44-4055-9B45-D67EB4C9775B}" type="pres">
      <dgm:prSet presAssocID="{C0863CEE-28FF-4A4D-B73E-BD893B720C21}" presName="level3hierChild" presStyleCnt="0"/>
      <dgm:spPr/>
    </dgm:pt>
  </dgm:ptLst>
  <dgm:cxnLst>
    <dgm:cxn modelId="{74D76FF0-54B7-4F55-BE70-9004FE81BB0B}" type="presOf" srcId="{47EDEC2D-A325-48C8-B934-885D5AECE56F}" destId="{AF2AFE06-EABB-4CE9-917F-090D35AED1E1}" srcOrd="0" destOrd="0" presId="urn:microsoft.com/office/officeart/2005/8/layout/hierarchy2"/>
    <dgm:cxn modelId="{95066C2F-D4BE-44B9-9B64-E41F2C4A4583}" srcId="{5798630D-0FCE-4D07-8002-13F2E88561EE}" destId="{CE670CBD-D4B3-4249-8B24-297E06C284C8}" srcOrd="0" destOrd="0" parTransId="{E6DFAEB1-EE09-41E3-A68D-4ED41B0DFBB3}" sibTransId="{C9AE560C-721A-494B-B5AB-DEE083CB3FCE}"/>
    <dgm:cxn modelId="{132405BE-2D33-440E-B834-FD46499F7503}" srcId="{7A4EA43A-31DC-4E08-9005-7E3162B9800A}" destId="{63D68408-BDAB-4C1B-95D3-BB50CD1D9797}" srcOrd="2" destOrd="0" parTransId="{E5C1D100-AACD-4F48-9BF3-3A3865767BCC}" sibTransId="{602D779A-64E0-4DA8-973E-3BE087368D3E}"/>
    <dgm:cxn modelId="{FAA6CAF5-F11A-42EC-9E72-6B8A6A3FE1AA}" srcId="{7A4EA43A-31DC-4E08-9005-7E3162B9800A}" destId="{A6A2A63A-075E-41D9-BDE5-A46C849E81CA}" srcOrd="0" destOrd="0" parTransId="{3E63627B-951C-4539-9B41-07195DBE5CD5}" sibTransId="{8FC2A9E8-D8CF-4E2D-80C5-272B644890D7}"/>
    <dgm:cxn modelId="{F7A95A03-16EF-423F-AF57-7CEA009DCCCA}" type="presOf" srcId="{648C8B5F-0CEC-4DCD-BB05-9842F426B98E}" destId="{B7416A6B-A810-4FA4-8057-252A033F928E}" srcOrd="1" destOrd="0" presId="urn:microsoft.com/office/officeart/2005/8/layout/hierarchy2"/>
    <dgm:cxn modelId="{600994E6-A415-47D4-8066-E7191F2A639E}" type="presOf" srcId="{8C783E39-ADAB-4B26-81E9-01DAE3318449}" destId="{AB09CC25-5BB7-40DA-9C1E-11552913B654}" srcOrd="0" destOrd="0" presId="urn:microsoft.com/office/officeart/2005/8/layout/hierarchy2"/>
    <dgm:cxn modelId="{E665B0FC-7844-4577-8E2F-1D478EFB1B75}" type="presOf" srcId="{3067E51B-002D-453E-A4F6-CA29169E4EF9}" destId="{5ED54A95-EC0A-4842-A5D4-5653674B94D4}" srcOrd="1" destOrd="0" presId="urn:microsoft.com/office/officeart/2005/8/layout/hierarchy2"/>
    <dgm:cxn modelId="{1C543426-DAD0-4707-96DE-751E19777A2C}" srcId="{63D68408-BDAB-4C1B-95D3-BB50CD1D9797}" destId="{C0863CEE-28FF-4A4D-B73E-BD893B720C21}" srcOrd="1" destOrd="0" parTransId="{6EBEDEDA-F01C-4B5C-80B2-8DE84E31CD19}" sibTransId="{236577DA-EB21-4CCD-9A61-BFC26A76A912}"/>
    <dgm:cxn modelId="{94FC9F2C-A455-4B1F-9FF5-10550DFACDCD}" type="presOf" srcId="{6EBEDEDA-F01C-4B5C-80B2-8DE84E31CD19}" destId="{FFB1AC18-E492-4348-9200-4C624FDA3DB8}" srcOrd="0" destOrd="0" presId="urn:microsoft.com/office/officeart/2005/8/layout/hierarchy2"/>
    <dgm:cxn modelId="{FCA00200-D1AA-4ECC-B1C8-1E8CB1892413}" type="presOf" srcId="{3067E51B-002D-453E-A4F6-CA29169E4EF9}" destId="{3495359B-CCE9-498A-85E5-6C1DA2DA08F2}" srcOrd="0" destOrd="0" presId="urn:microsoft.com/office/officeart/2005/8/layout/hierarchy2"/>
    <dgm:cxn modelId="{E229B588-51F9-4F08-AEFD-E0295FA447D1}" type="presOf" srcId="{E6DFAEB1-EE09-41E3-A68D-4ED41B0DFBB3}" destId="{E98312CB-D43D-4328-B817-9B432297D230}" srcOrd="0" destOrd="0" presId="urn:microsoft.com/office/officeart/2005/8/layout/hierarchy2"/>
    <dgm:cxn modelId="{15A323AB-A8D1-4B21-B6AB-CA72DF9D97D0}" srcId="{FF9B31CF-E7EF-41AA-A0E1-F131DFA67084}" destId="{7A4EA43A-31DC-4E08-9005-7E3162B9800A}" srcOrd="0" destOrd="0" parTransId="{9BEF3CA2-8F6B-4A0C-A9FF-904B50EEADC9}" sibTransId="{E39DB72D-4E7B-4F36-B615-2071A7F8635C}"/>
    <dgm:cxn modelId="{D0A8A873-5F49-4E6D-873D-15612932B584}" type="presOf" srcId="{3E63627B-951C-4539-9B41-07195DBE5CD5}" destId="{1EC382F2-C443-4E27-80C0-406673F24354}" srcOrd="0" destOrd="0" presId="urn:microsoft.com/office/officeart/2005/8/layout/hierarchy2"/>
    <dgm:cxn modelId="{87F8029A-6EC9-4A4A-9BD9-0F14DCE7E816}" type="presOf" srcId="{534FC482-634B-4311-8611-69BBF11460D6}" destId="{16E7D563-4342-4D1D-AE07-C54A6C1B3DEB}" srcOrd="0" destOrd="0" presId="urn:microsoft.com/office/officeart/2005/8/layout/hierarchy2"/>
    <dgm:cxn modelId="{15E7F734-885B-4793-AF82-67B12ADF61C1}" srcId="{A6A2A63A-075E-41D9-BDE5-A46C849E81CA}" destId="{A98E3CED-6C98-4B68-A804-5F00BD3904A2}" srcOrd="2" destOrd="0" parTransId="{3067E51B-002D-453E-A4F6-CA29169E4EF9}" sibTransId="{6EF6AE7B-9170-488B-A994-B67DA5277A98}"/>
    <dgm:cxn modelId="{1B46AE62-9C38-427A-A7C7-6E5C308CC3EC}" srcId="{7A4EA43A-31DC-4E08-9005-7E3162B9800A}" destId="{5798630D-0FCE-4D07-8002-13F2E88561EE}" srcOrd="1" destOrd="0" parTransId="{AEA39671-75DE-4E99-B52B-635DAEE6C13E}" sibTransId="{A9D0712F-7A7E-4BAF-B752-298680E74ACF}"/>
    <dgm:cxn modelId="{FDE56312-F61E-42FC-9AE1-DA21FC850270}" type="presOf" srcId="{46578AFC-7145-4C97-8BC4-56F8FA90B30C}" destId="{05740DB3-EBEF-4941-8937-4EA6095C3D7C}" srcOrd="0" destOrd="0" presId="urn:microsoft.com/office/officeart/2005/8/layout/hierarchy2"/>
    <dgm:cxn modelId="{82D9EE6E-E8CF-46CB-AB03-F78D03323A61}" type="presOf" srcId="{648C8B5F-0CEC-4DCD-BB05-9842F426B98E}" destId="{C1C78AD6-1678-46EF-B349-3F5C25F8F045}" srcOrd="0" destOrd="0" presId="urn:microsoft.com/office/officeart/2005/8/layout/hierarchy2"/>
    <dgm:cxn modelId="{B2F2852D-5368-44FC-9091-018695DBA6E1}" srcId="{5798630D-0FCE-4D07-8002-13F2E88561EE}" destId="{47EDEC2D-A325-48C8-B934-885D5AECE56F}" srcOrd="1" destOrd="0" parTransId="{534FC482-634B-4311-8611-69BBF11460D6}" sibTransId="{654A54EB-CCEB-4E40-8896-0F021FE99EED}"/>
    <dgm:cxn modelId="{030DA727-1D89-41C8-8FBA-F713C870EF85}" type="presOf" srcId="{63D68408-BDAB-4C1B-95D3-BB50CD1D9797}" destId="{469F766E-009C-40C1-AC55-490843CFE4F1}" srcOrd="0" destOrd="0" presId="urn:microsoft.com/office/officeart/2005/8/layout/hierarchy2"/>
    <dgm:cxn modelId="{686A76C9-E1F4-4028-9B92-97858F473535}" type="presOf" srcId="{A6A2A63A-075E-41D9-BDE5-A46C849E81CA}" destId="{B9830EEA-5986-48EC-926D-C7F0B36BCBA3}" srcOrd="0" destOrd="0" presId="urn:microsoft.com/office/officeart/2005/8/layout/hierarchy2"/>
    <dgm:cxn modelId="{CF34FD54-FD8D-4697-A51C-A3C6B716B330}" type="presOf" srcId="{D3AA33A1-E605-47CC-857F-ACFB55B68D86}" destId="{5F019C81-2DBE-4926-9DF3-BA70A17B376C}" srcOrd="0" destOrd="0" presId="urn:microsoft.com/office/officeart/2005/8/layout/hierarchy2"/>
    <dgm:cxn modelId="{15D87AD6-F016-4E84-A1B8-097348A862FE}" type="presOf" srcId="{7349F63C-C0B2-450A-BE11-0B3B06E04B62}" destId="{BC2D2FE0-7FF3-4A29-8400-10DF9F089B00}" srcOrd="0" destOrd="0" presId="urn:microsoft.com/office/officeart/2005/8/layout/hierarchy2"/>
    <dgm:cxn modelId="{7282A333-2878-4226-A801-0F82272D85EB}" type="presOf" srcId="{D3AA33A1-E605-47CC-857F-ACFB55B68D86}" destId="{8D333168-8D2D-46A8-AE84-D0BAD5E731DC}" srcOrd="1" destOrd="0" presId="urn:microsoft.com/office/officeart/2005/8/layout/hierarchy2"/>
    <dgm:cxn modelId="{BE4F8415-9C25-41A7-B612-A68CB8A88F8A}" srcId="{A6A2A63A-075E-41D9-BDE5-A46C849E81CA}" destId="{46578AFC-7145-4C97-8BC4-56F8FA90B30C}" srcOrd="0" destOrd="0" parTransId="{D3AA33A1-E605-47CC-857F-ACFB55B68D86}" sibTransId="{095C5D1E-C258-4353-BC80-1F36F269BB04}"/>
    <dgm:cxn modelId="{586869AD-E552-47B5-AD14-52E51846FBEC}" srcId="{63D68408-BDAB-4C1B-95D3-BB50CD1D9797}" destId="{8C783E39-ADAB-4B26-81E9-01DAE3318449}" srcOrd="0" destOrd="0" parTransId="{18E8C034-8293-429D-B199-964FD8B44EEB}" sibTransId="{5794DB97-3751-4299-ACFF-95D88319E085}"/>
    <dgm:cxn modelId="{5F14C537-C7AF-4212-B836-534B2D444AA6}" type="presOf" srcId="{18E8C034-8293-429D-B199-964FD8B44EEB}" destId="{413B72F7-CE45-4B52-A852-E314E222200C}" srcOrd="1" destOrd="0" presId="urn:microsoft.com/office/officeart/2005/8/layout/hierarchy2"/>
    <dgm:cxn modelId="{3AFE625E-8C46-47C2-85F1-C24B08286489}" type="presOf" srcId="{5798630D-0FCE-4D07-8002-13F2E88561EE}" destId="{3D7E527C-AE4E-4139-A6A7-21C60FD9F695}" srcOrd="0" destOrd="0" presId="urn:microsoft.com/office/officeart/2005/8/layout/hierarchy2"/>
    <dgm:cxn modelId="{31835A39-CA57-42A4-993E-A18B181B9164}" type="presOf" srcId="{E6DFAEB1-EE09-41E3-A68D-4ED41B0DFBB3}" destId="{DEC580AA-C5CB-4BE3-BE5C-D12CB5F555B4}" srcOrd="1" destOrd="0" presId="urn:microsoft.com/office/officeart/2005/8/layout/hierarchy2"/>
    <dgm:cxn modelId="{38AA92BB-9F54-4077-BC4D-9EFD2E6F6693}" type="presOf" srcId="{E5C1D100-AACD-4F48-9BF3-3A3865767BCC}" destId="{F3F91A72-6B7C-4A13-A447-F6390E926980}" srcOrd="1" destOrd="0" presId="urn:microsoft.com/office/officeart/2005/8/layout/hierarchy2"/>
    <dgm:cxn modelId="{D0864F71-309E-42E1-84D9-F8D677A5779E}" type="presOf" srcId="{E5C1D100-AACD-4F48-9BF3-3A3865767BCC}" destId="{70997695-1959-48EB-97F8-25756459B46D}" srcOrd="0" destOrd="0" presId="urn:microsoft.com/office/officeart/2005/8/layout/hierarchy2"/>
    <dgm:cxn modelId="{EB782448-62A8-4D81-B31D-DA4E6504D861}" type="presOf" srcId="{A98E3CED-6C98-4B68-A804-5F00BD3904A2}" destId="{D77FF045-2570-45C4-BFD6-FA8BDBB4A87B}" srcOrd="0" destOrd="0" presId="urn:microsoft.com/office/officeart/2005/8/layout/hierarchy2"/>
    <dgm:cxn modelId="{CD20A515-C0A8-41B4-825A-4D4AC6BA7A6C}" srcId="{A6A2A63A-075E-41D9-BDE5-A46C849E81CA}" destId="{7349F63C-C0B2-450A-BE11-0B3B06E04B62}" srcOrd="1" destOrd="0" parTransId="{648C8B5F-0CEC-4DCD-BB05-9842F426B98E}" sibTransId="{A04B5403-A215-4A43-8310-48087A8518C5}"/>
    <dgm:cxn modelId="{4D1CF4BE-3F02-41C3-830C-3D298E325DE5}" type="presOf" srcId="{AEA39671-75DE-4E99-B52B-635DAEE6C13E}" destId="{DE38BA16-1E31-4426-84DA-1CC6FE494705}" srcOrd="1" destOrd="0" presId="urn:microsoft.com/office/officeart/2005/8/layout/hierarchy2"/>
    <dgm:cxn modelId="{4C18D30A-6198-4179-9926-F1F48727C21A}" type="presOf" srcId="{AEA39671-75DE-4E99-B52B-635DAEE6C13E}" destId="{8CCC4DDA-047E-40B6-9C52-1E8ABE6A9449}" srcOrd="0" destOrd="0" presId="urn:microsoft.com/office/officeart/2005/8/layout/hierarchy2"/>
    <dgm:cxn modelId="{5BAB8AEA-0FF8-40C2-B66D-BF9986AA1F66}" type="presOf" srcId="{CE670CBD-D4B3-4249-8B24-297E06C284C8}" destId="{D7F358C7-16F5-4428-9C19-3F651D9A6984}" srcOrd="0" destOrd="0" presId="urn:microsoft.com/office/officeart/2005/8/layout/hierarchy2"/>
    <dgm:cxn modelId="{302BEF9B-B741-4683-B59E-EB95077381D4}" type="presOf" srcId="{3E63627B-951C-4539-9B41-07195DBE5CD5}" destId="{4E5AE60C-1621-419D-B5D6-CE84E1A25D8F}" srcOrd="1" destOrd="0" presId="urn:microsoft.com/office/officeart/2005/8/layout/hierarchy2"/>
    <dgm:cxn modelId="{A81A4F13-B109-4EDC-8DC0-34E142816024}" type="presOf" srcId="{18E8C034-8293-429D-B199-964FD8B44EEB}" destId="{249920BC-593E-4B47-B1C4-F82A2AF95866}" srcOrd="0" destOrd="0" presId="urn:microsoft.com/office/officeart/2005/8/layout/hierarchy2"/>
    <dgm:cxn modelId="{79646F69-2D80-4FC6-B5D2-D07ACC2ABAA8}" type="presOf" srcId="{C0863CEE-28FF-4A4D-B73E-BD893B720C21}" destId="{BB0FC82E-E96F-43D3-BD0F-BBF4D247909A}" srcOrd="0" destOrd="0" presId="urn:microsoft.com/office/officeart/2005/8/layout/hierarchy2"/>
    <dgm:cxn modelId="{F6CCE9EA-1AE5-42CC-9B1F-83661CC486A9}" type="presOf" srcId="{6EBEDEDA-F01C-4B5C-80B2-8DE84E31CD19}" destId="{31E43E0E-F4DC-42A3-AA2A-D08598F34332}" srcOrd="1" destOrd="0" presId="urn:microsoft.com/office/officeart/2005/8/layout/hierarchy2"/>
    <dgm:cxn modelId="{02F0D634-E3C3-4BA6-B509-CDB38D35C78A}" type="presOf" srcId="{FF9B31CF-E7EF-41AA-A0E1-F131DFA67084}" destId="{14F3A8BA-546D-4658-A62F-E31DCEE3E4B1}" srcOrd="0" destOrd="0" presId="urn:microsoft.com/office/officeart/2005/8/layout/hierarchy2"/>
    <dgm:cxn modelId="{8E5900F9-6F56-4B97-BF0B-8B44E9854322}" type="presOf" srcId="{7A4EA43A-31DC-4E08-9005-7E3162B9800A}" destId="{9B3A9C27-E472-4962-9F70-E3E04755FA4A}" srcOrd="0" destOrd="0" presId="urn:microsoft.com/office/officeart/2005/8/layout/hierarchy2"/>
    <dgm:cxn modelId="{5FBE48F7-6512-47A2-8AA8-E266C85A35D3}" type="presOf" srcId="{534FC482-634B-4311-8611-69BBF11460D6}" destId="{5BBCE4B2-B1A1-4F9D-90A8-5EAFE1534EC0}" srcOrd="1" destOrd="0" presId="urn:microsoft.com/office/officeart/2005/8/layout/hierarchy2"/>
    <dgm:cxn modelId="{98C0FAA6-B374-4398-9C0A-3DAF5CD641DC}" type="presParOf" srcId="{14F3A8BA-546D-4658-A62F-E31DCEE3E4B1}" destId="{D1BA77E8-8679-48C8-A773-1F9C2550F6FE}" srcOrd="0" destOrd="0" presId="urn:microsoft.com/office/officeart/2005/8/layout/hierarchy2"/>
    <dgm:cxn modelId="{09C3C785-9D9E-47BC-8839-2C92C4844494}" type="presParOf" srcId="{D1BA77E8-8679-48C8-A773-1F9C2550F6FE}" destId="{9B3A9C27-E472-4962-9F70-E3E04755FA4A}" srcOrd="0" destOrd="0" presId="urn:microsoft.com/office/officeart/2005/8/layout/hierarchy2"/>
    <dgm:cxn modelId="{1536D991-A451-4FC0-BB4D-BD285A7EC24B}" type="presParOf" srcId="{D1BA77E8-8679-48C8-A773-1F9C2550F6FE}" destId="{06EAEEE5-16B4-4874-985E-F9185234B25E}" srcOrd="1" destOrd="0" presId="urn:microsoft.com/office/officeart/2005/8/layout/hierarchy2"/>
    <dgm:cxn modelId="{8B3D7C84-2120-489C-9EA9-8EA026984F89}" type="presParOf" srcId="{06EAEEE5-16B4-4874-985E-F9185234B25E}" destId="{1EC382F2-C443-4E27-80C0-406673F24354}" srcOrd="0" destOrd="0" presId="urn:microsoft.com/office/officeart/2005/8/layout/hierarchy2"/>
    <dgm:cxn modelId="{D2F2AF18-F83E-47A9-8BEB-727B1F3912EA}" type="presParOf" srcId="{1EC382F2-C443-4E27-80C0-406673F24354}" destId="{4E5AE60C-1621-419D-B5D6-CE84E1A25D8F}" srcOrd="0" destOrd="0" presId="urn:microsoft.com/office/officeart/2005/8/layout/hierarchy2"/>
    <dgm:cxn modelId="{34F46E4C-C420-4E28-B83C-F1B07D94129E}" type="presParOf" srcId="{06EAEEE5-16B4-4874-985E-F9185234B25E}" destId="{6D701F1A-5F2F-476D-81E5-924C17775C6C}" srcOrd="1" destOrd="0" presId="urn:microsoft.com/office/officeart/2005/8/layout/hierarchy2"/>
    <dgm:cxn modelId="{C2E2FA6B-89BE-4A78-87CC-60737E6E7EAB}" type="presParOf" srcId="{6D701F1A-5F2F-476D-81E5-924C17775C6C}" destId="{B9830EEA-5986-48EC-926D-C7F0B36BCBA3}" srcOrd="0" destOrd="0" presId="urn:microsoft.com/office/officeart/2005/8/layout/hierarchy2"/>
    <dgm:cxn modelId="{174E9604-473D-4653-8629-16BEE1D87291}" type="presParOf" srcId="{6D701F1A-5F2F-476D-81E5-924C17775C6C}" destId="{52AB42B9-D789-421A-BE8A-8BD84EF91B6C}" srcOrd="1" destOrd="0" presId="urn:microsoft.com/office/officeart/2005/8/layout/hierarchy2"/>
    <dgm:cxn modelId="{FB28AA83-E3E5-4DDD-87FC-CA7C0644A23B}" type="presParOf" srcId="{52AB42B9-D789-421A-BE8A-8BD84EF91B6C}" destId="{5F019C81-2DBE-4926-9DF3-BA70A17B376C}" srcOrd="0" destOrd="0" presId="urn:microsoft.com/office/officeart/2005/8/layout/hierarchy2"/>
    <dgm:cxn modelId="{5D8A0BF3-8F28-46CF-9DC6-04E1AC63F55D}" type="presParOf" srcId="{5F019C81-2DBE-4926-9DF3-BA70A17B376C}" destId="{8D333168-8D2D-46A8-AE84-D0BAD5E731DC}" srcOrd="0" destOrd="0" presId="urn:microsoft.com/office/officeart/2005/8/layout/hierarchy2"/>
    <dgm:cxn modelId="{C3188172-2F86-4F15-B951-5961ED71DC45}" type="presParOf" srcId="{52AB42B9-D789-421A-BE8A-8BD84EF91B6C}" destId="{14E2ABAD-6DD8-47D4-94A5-445A6E5AEBA2}" srcOrd="1" destOrd="0" presId="urn:microsoft.com/office/officeart/2005/8/layout/hierarchy2"/>
    <dgm:cxn modelId="{5FB4D398-88E6-4A54-8D26-4B888E53C946}" type="presParOf" srcId="{14E2ABAD-6DD8-47D4-94A5-445A6E5AEBA2}" destId="{05740DB3-EBEF-4941-8937-4EA6095C3D7C}" srcOrd="0" destOrd="0" presId="urn:microsoft.com/office/officeart/2005/8/layout/hierarchy2"/>
    <dgm:cxn modelId="{BB42582D-3DD1-4320-A39E-0EC31F6C1286}" type="presParOf" srcId="{14E2ABAD-6DD8-47D4-94A5-445A6E5AEBA2}" destId="{ACD17A7D-A794-4620-B99A-6B2A6B393CD3}" srcOrd="1" destOrd="0" presId="urn:microsoft.com/office/officeart/2005/8/layout/hierarchy2"/>
    <dgm:cxn modelId="{0D911692-C4E8-4580-B440-0A1748409C56}" type="presParOf" srcId="{52AB42B9-D789-421A-BE8A-8BD84EF91B6C}" destId="{C1C78AD6-1678-46EF-B349-3F5C25F8F045}" srcOrd="2" destOrd="0" presId="urn:microsoft.com/office/officeart/2005/8/layout/hierarchy2"/>
    <dgm:cxn modelId="{07BC57EA-0D3F-46FC-B3A8-585482F1FB7D}" type="presParOf" srcId="{C1C78AD6-1678-46EF-B349-3F5C25F8F045}" destId="{B7416A6B-A810-4FA4-8057-252A033F928E}" srcOrd="0" destOrd="0" presId="urn:microsoft.com/office/officeart/2005/8/layout/hierarchy2"/>
    <dgm:cxn modelId="{ABA0437C-2EED-4C32-A131-6C97C898F8CA}" type="presParOf" srcId="{52AB42B9-D789-421A-BE8A-8BD84EF91B6C}" destId="{7BA86050-5ED6-469B-92E8-ABFC83DDEF06}" srcOrd="3" destOrd="0" presId="urn:microsoft.com/office/officeart/2005/8/layout/hierarchy2"/>
    <dgm:cxn modelId="{2FAA8CAA-9645-4339-8CF5-25A17787E7DD}" type="presParOf" srcId="{7BA86050-5ED6-469B-92E8-ABFC83DDEF06}" destId="{BC2D2FE0-7FF3-4A29-8400-10DF9F089B00}" srcOrd="0" destOrd="0" presId="urn:microsoft.com/office/officeart/2005/8/layout/hierarchy2"/>
    <dgm:cxn modelId="{70B8A6B6-8A20-4534-9EBB-8B8D5F51357B}" type="presParOf" srcId="{7BA86050-5ED6-469B-92E8-ABFC83DDEF06}" destId="{C187662D-F27E-437A-BA1A-C6AD656CB829}" srcOrd="1" destOrd="0" presId="urn:microsoft.com/office/officeart/2005/8/layout/hierarchy2"/>
    <dgm:cxn modelId="{9ECA031D-4D9C-4F40-A3D7-0801AB535EE4}" type="presParOf" srcId="{52AB42B9-D789-421A-BE8A-8BD84EF91B6C}" destId="{3495359B-CCE9-498A-85E5-6C1DA2DA08F2}" srcOrd="4" destOrd="0" presId="urn:microsoft.com/office/officeart/2005/8/layout/hierarchy2"/>
    <dgm:cxn modelId="{17A57D9B-DC20-4399-AF8B-489D04840A02}" type="presParOf" srcId="{3495359B-CCE9-498A-85E5-6C1DA2DA08F2}" destId="{5ED54A95-EC0A-4842-A5D4-5653674B94D4}" srcOrd="0" destOrd="0" presId="urn:microsoft.com/office/officeart/2005/8/layout/hierarchy2"/>
    <dgm:cxn modelId="{646E6C85-BFA5-487F-9E92-0777456964A7}" type="presParOf" srcId="{52AB42B9-D789-421A-BE8A-8BD84EF91B6C}" destId="{856234B3-D9E0-4927-825D-12BBB58E56C7}" srcOrd="5" destOrd="0" presId="urn:microsoft.com/office/officeart/2005/8/layout/hierarchy2"/>
    <dgm:cxn modelId="{53C04A55-6592-4690-BEA0-069D03C6E740}" type="presParOf" srcId="{856234B3-D9E0-4927-825D-12BBB58E56C7}" destId="{D77FF045-2570-45C4-BFD6-FA8BDBB4A87B}" srcOrd="0" destOrd="0" presId="urn:microsoft.com/office/officeart/2005/8/layout/hierarchy2"/>
    <dgm:cxn modelId="{7A0974D5-8518-4771-B88C-DBDC58FD9BFC}" type="presParOf" srcId="{856234B3-D9E0-4927-825D-12BBB58E56C7}" destId="{437CB3B5-BE85-4012-82C4-A3FD6208A668}" srcOrd="1" destOrd="0" presId="urn:microsoft.com/office/officeart/2005/8/layout/hierarchy2"/>
    <dgm:cxn modelId="{5EB07E68-D2E7-4BDA-8EC3-0A4ED992947C}" type="presParOf" srcId="{06EAEEE5-16B4-4874-985E-F9185234B25E}" destId="{8CCC4DDA-047E-40B6-9C52-1E8ABE6A9449}" srcOrd="2" destOrd="0" presId="urn:microsoft.com/office/officeart/2005/8/layout/hierarchy2"/>
    <dgm:cxn modelId="{77ABE9B9-C63F-4DA2-8C66-F0D95FF6296C}" type="presParOf" srcId="{8CCC4DDA-047E-40B6-9C52-1E8ABE6A9449}" destId="{DE38BA16-1E31-4426-84DA-1CC6FE494705}" srcOrd="0" destOrd="0" presId="urn:microsoft.com/office/officeart/2005/8/layout/hierarchy2"/>
    <dgm:cxn modelId="{6189E9D1-4123-4696-B41D-183A482E31A6}" type="presParOf" srcId="{06EAEEE5-16B4-4874-985E-F9185234B25E}" destId="{0A0C7DF1-1333-49C7-B4A6-DC8CC75676C5}" srcOrd="3" destOrd="0" presId="urn:microsoft.com/office/officeart/2005/8/layout/hierarchy2"/>
    <dgm:cxn modelId="{AA095B12-DD9C-45EC-A01E-20863736C1CA}" type="presParOf" srcId="{0A0C7DF1-1333-49C7-B4A6-DC8CC75676C5}" destId="{3D7E527C-AE4E-4139-A6A7-21C60FD9F695}" srcOrd="0" destOrd="0" presId="urn:microsoft.com/office/officeart/2005/8/layout/hierarchy2"/>
    <dgm:cxn modelId="{A64E03A1-EEB5-4EF2-ADD1-25B838A7FCC5}" type="presParOf" srcId="{0A0C7DF1-1333-49C7-B4A6-DC8CC75676C5}" destId="{A98306E1-386F-4618-A560-2FD54EFE16CE}" srcOrd="1" destOrd="0" presId="urn:microsoft.com/office/officeart/2005/8/layout/hierarchy2"/>
    <dgm:cxn modelId="{FF913AEC-C69A-487C-8519-4907873724F7}" type="presParOf" srcId="{A98306E1-386F-4618-A560-2FD54EFE16CE}" destId="{E98312CB-D43D-4328-B817-9B432297D230}" srcOrd="0" destOrd="0" presId="urn:microsoft.com/office/officeart/2005/8/layout/hierarchy2"/>
    <dgm:cxn modelId="{483FAC99-091D-49B7-80FF-4317432E8CE8}" type="presParOf" srcId="{E98312CB-D43D-4328-B817-9B432297D230}" destId="{DEC580AA-C5CB-4BE3-BE5C-D12CB5F555B4}" srcOrd="0" destOrd="0" presId="urn:microsoft.com/office/officeart/2005/8/layout/hierarchy2"/>
    <dgm:cxn modelId="{B03F5377-93A0-4148-B409-3A7C98C9AF4C}" type="presParOf" srcId="{A98306E1-386F-4618-A560-2FD54EFE16CE}" destId="{186E141F-8DAD-4B36-B524-23A5AA111B76}" srcOrd="1" destOrd="0" presId="urn:microsoft.com/office/officeart/2005/8/layout/hierarchy2"/>
    <dgm:cxn modelId="{09F4CE7B-0C33-4A9D-A05F-A75313CD3FB9}" type="presParOf" srcId="{186E141F-8DAD-4B36-B524-23A5AA111B76}" destId="{D7F358C7-16F5-4428-9C19-3F651D9A6984}" srcOrd="0" destOrd="0" presId="urn:microsoft.com/office/officeart/2005/8/layout/hierarchy2"/>
    <dgm:cxn modelId="{61D11408-A867-4F2E-9781-0758963DBA30}" type="presParOf" srcId="{186E141F-8DAD-4B36-B524-23A5AA111B76}" destId="{47274967-E451-41C3-9CA9-F02F228E7D4C}" srcOrd="1" destOrd="0" presId="urn:microsoft.com/office/officeart/2005/8/layout/hierarchy2"/>
    <dgm:cxn modelId="{E99779C3-3C59-4BA0-9A16-F80312AD6BE3}" type="presParOf" srcId="{A98306E1-386F-4618-A560-2FD54EFE16CE}" destId="{16E7D563-4342-4D1D-AE07-C54A6C1B3DEB}" srcOrd="2" destOrd="0" presId="urn:microsoft.com/office/officeart/2005/8/layout/hierarchy2"/>
    <dgm:cxn modelId="{D1D0338C-C834-46C6-A29C-6C096387B201}" type="presParOf" srcId="{16E7D563-4342-4D1D-AE07-C54A6C1B3DEB}" destId="{5BBCE4B2-B1A1-4F9D-90A8-5EAFE1534EC0}" srcOrd="0" destOrd="0" presId="urn:microsoft.com/office/officeart/2005/8/layout/hierarchy2"/>
    <dgm:cxn modelId="{238B3EFC-4B0E-4F84-A2F4-4080CB960489}" type="presParOf" srcId="{A98306E1-386F-4618-A560-2FD54EFE16CE}" destId="{60264E13-8DC7-4706-8A64-28AF9579C428}" srcOrd="3" destOrd="0" presId="urn:microsoft.com/office/officeart/2005/8/layout/hierarchy2"/>
    <dgm:cxn modelId="{AE76EC31-69EC-410B-A9DA-B91EE56B45E2}" type="presParOf" srcId="{60264E13-8DC7-4706-8A64-28AF9579C428}" destId="{AF2AFE06-EABB-4CE9-917F-090D35AED1E1}" srcOrd="0" destOrd="0" presId="urn:microsoft.com/office/officeart/2005/8/layout/hierarchy2"/>
    <dgm:cxn modelId="{E735EB7E-77BF-4B48-B6BD-533CCC38C1A1}" type="presParOf" srcId="{60264E13-8DC7-4706-8A64-28AF9579C428}" destId="{77605E31-8DF6-43D2-B67E-C5D305137EAA}" srcOrd="1" destOrd="0" presId="urn:microsoft.com/office/officeart/2005/8/layout/hierarchy2"/>
    <dgm:cxn modelId="{D47BF4BA-2B1B-4F9A-91E1-69059FCADBF3}" type="presParOf" srcId="{06EAEEE5-16B4-4874-985E-F9185234B25E}" destId="{70997695-1959-48EB-97F8-25756459B46D}" srcOrd="4" destOrd="0" presId="urn:microsoft.com/office/officeart/2005/8/layout/hierarchy2"/>
    <dgm:cxn modelId="{DDBDFEC9-4085-483D-94D0-516050808A45}" type="presParOf" srcId="{70997695-1959-48EB-97F8-25756459B46D}" destId="{F3F91A72-6B7C-4A13-A447-F6390E926980}" srcOrd="0" destOrd="0" presId="urn:microsoft.com/office/officeart/2005/8/layout/hierarchy2"/>
    <dgm:cxn modelId="{4DDABE11-D755-43E9-9C26-65D9EBB5CB03}" type="presParOf" srcId="{06EAEEE5-16B4-4874-985E-F9185234B25E}" destId="{FC88EBB8-3FD3-4909-9663-B9662FC3C076}" srcOrd="5" destOrd="0" presId="urn:microsoft.com/office/officeart/2005/8/layout/hierarchy2"/>
    <dgm:cxn modelId="{D02C170D-F0C9-47E2-8668-729B0D16878F}" type="presParOf" srcId="{FC88EBB8-3FD3-4909-9663-B9662FC3C076}" destId="{469F766E-009C-40C1-AC55-490843CFE4F1}" srcOrd="0" destOrd="0" presId="urn:microsoft.com/office/officeart/2005/8/layout/hierarchy2"/>
    <dgm:cxn modelId="{E18D25D5-78EB-47A1-91F6-48A9D1F49E5A}" type="presParOf" srcId="{FC88EBB8-3FD3-4909-9663-B9662FC3C076}" destId="{9EF9FDAE-CACB-47B8-9FD2-3E0C5108E174}" srcOrd="1" destOrd="0" presId="urn:microsoft.com/office/officeart/2005/8/layout/hierarchy2"/>
    <dgm:cxn modelId="{D879EA95-94AB-46CF-B5DC-D8F2FB5B506D}" type="presParOf" srcId="{9EF9FDAE-CACB-47B8-9FD2-3E0C5108E174}" destId="{249920BC-593E-4B47-B1C4-F82A2AF95866}" srcOrd="0" destOrd="0" presId="urn:microsoft.com/office/officeart/2005/8/layout/hierarchy2"/>
    <dgm:cxn modelId="{A7F1FBB3-71C0-481C-AF01-2016C802054B}" type="presParOf" srcId="{249920BC-593E-4B47-B1C4-F82A2AF95866}" destId="{413B72F7-CE45-4B52-A852-E314E222200C}" srcOrd="0" destOrd="0" presId="urn:microsoft.com/office/officeart/2005/8/layout/hierarchy2"/>
    <dgm:cxn modelId="{21B7A0DB-B7E1-4331-A45A-E5901513D595}" type="presParOf" srcId="{9EF9FDAE-CACB-47B8-9FD2-3E0C5108E174}" destId="{F290562F-D596-46FB-A9D5-CE68C81062BA}" srcOrd="1" destOrd="0" presId="urn:microsoft.com/office/officeart/2005/8/layout/hierarchy2"/>
    <dgm:cxn modelId="{17CA779D-578E-4AA9-8609-791FF275DED4}" type="presParOf" srcId="{F290562F-D596-46FB-A9D5-CE68C81062BA}" destId="{AB09CC25-5BB7-40DA-9C1E-11552913B654}" srcOrd="0" destOrd="0" presId="urn:microsoft.com/office/officeart/2005/8/layout/hierarchy2"/>
    <dgm:cxn modelId="{2508743B-D75D-4479-B064-A5DED4D14439}" type="presParOf" srcId="{F290562F-D596-46FB-A9D5-CE68C81062BA}" destId="{0D87F4C5-D392-4759-9316-023762F6D3B4}" srcOrd="1" destOrd="0" presId="urn:microsoft.com/office/officeart/2005/8/layout/hierarchy2"/>
    <dgm:cxn modelId="{DB3AE9D9-7429-456C-B2ED-7F7C5F40ED2E}" type="presParOf" srcId="{9EF9FDAE-CACB-47B8-9FD2-3E0C5108E174}" destId="{FFB1AC18-E492-4348-9200-4C624FDA3DB8}" srcOrd="2" destOrd="0" presId="urn:microsoft.com/office/officeart/2005/8/layout/hierarchy2"/>
    <dgm:cxn modelId="{8A5360E2-1A45-42AE-811C-23F3DEAE7CB5}" type="presParOf" srcId="{FFB1AC18-E492-4348-9200-4C624FDA3DB8}" destId="{31E43E0E-F4DC-42A3-AA2A-D08598F34332}" srcOrd="0" destOrd="0" presId="urn:microsoft.com/office/officeart/2005/8/layout/hierarchy2"/>
    <dgm:cxn modelId="{52107CED-7F8A-4E09-BE41-A180DC9F51A9}" type="presParOf" srcId="{9EF9FDAE-CACB-47B8-9FD2-3E0C5108E174}" destId="{1A4A122A-5112-4DE3-BBD4-81D37B363CD0}" srcOrd="3" destOrd="0" presId="urn:microsoft.com/office/officeart/2005/8/layout/hierarchy2"/>
    <dgm:cxn modelId="{67628E04-748B-431A-A89D-479A378B62E8}" type="presParOf" srcId="{1A4A122A-5112-4DE3-BBD4-81D37B363CD0}" destId="{BB0FC82E-E96F-43D3-BD0F-BBF4D247909A}" srcOrd="0" destOrd="0" presId="urn:microsoft.com/office/officeart/2005/8/layout/hierarchy2"/>
    <dgm:cxn modelId="{05F076FF-CA07-47FF-AE53-89D3DA4C2444}" type="presParOf" srcId="{1A4A122A-5112-4DE3-BBD4-81D37B363CD0}" destId="{7A0C467C-BE44-4055-9B45-D67EB4C9775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A5C8FA-9432-49BD-B2A0-DAA409BCF1F7}">
      <dsp:nvSpPr>
        <dsp:cNvPr id="0" name=""/>
        <dsp:cNvSpPr/>
      </dsp:nvSpPr>
      <dsp:spPr>
        <a:xfrm>
          <a:off x="2270231" y="628"/>
          <a:ext cx="1246014" cy="80990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學生</a:t>
          </a:r>
          <a:endParaRPr lang="zh-TW" altLang="en-US" sz="3100" kern="1200" dirty="0"/>
        </a:p>
      </dsp:txBody>
      <dsp:txXfrm>
        <a:off x="2309767" y="40164"/>
        <a:ext cx="1166942" cy="730837"/>
      </dsp:txXfrm>
    </dsp:sp>
    <dsp:sp modelId="{670EDAAA-AF71-478C-98BD-2B721131F053}">
      <dsp:nvSpPr>
        <dsp:cNvPr id="0" name=""/>
        <dsp:cNvSpPr/>
      </dsp:nvSpPr>
      <dsp:spPr>
        <a:xfrm>
          <a:off x="1813783" y="405582"/>
          <a:ext cx="2158911" cy="2158911"/>
        </a:xfrm>
        <a:custGeom>
          <a:avLst/>
          <a:gdLst/>
          <a:ahLst/>
          <a:cxnLst/>
          <a:rect l="0" t="0" r="0" b="0"/>
          <a:pathLst>
            <a:path>
              <a:moveTo>
                <a:pt x="1711499" y="204387"/>
              </a:moveTo>
              <a:arcTo wR="1079455" hR="1079455" stAng="18350388" swAng="3644576"/>
            </a:path>
          </a:pathLst>
        </a:custGeom>
        <a:noFill/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94C91C-FCD3-4D7A-8979-5B93D8B5AF46}">
      <dsp:nvSpPr>
        <dsp:cNvPr id="0" name=""/>
        <dsp:cNvSpPr/>
      </dsp:nvSpPr>
      <dsp:spPr>
        <a:xfrm>
          <a:off x="3205067" y="1619811"/>
          <a:ext cx="1246014" cy="80990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教師</a:t>
          </a:r>
          <a:endParaRPr lang="zh-TW" altLang="en-US" sz="3100" kern="1200" dirty="0"/>
        </a:p>
      </dsp:txBody>
      <dsp:txXfrm>
        <a:off x="3244603" y="1659347"/>
        <a:ext cx="1166942" cy="730837"/>
      </dsp:txXfrm>
    </dsp:sp>
    <dsp:sp modelId="{2F230A88-CADC-4C64-9A97-407AD8216940}">
      <dsp:nvSpPr>
        <dsp:cNvPr id="0" name=""/>
        <dsp:cNvSpPr/>
      </dsp:nvSpPr>
      <dsp:spPr>
        <a:xfrm>
          <a:off x="1813783" y="405582"/>
          <a:ext cx="2158911" cy="2158911"/>
        </a:xfrm>
        <a:custGeom>
          <a:avLst/>
          <a:gdLst/>
          <a:ahLst/>
          <a:cxnLst/>
          <a:rect l="0" t="0" r="0" b="0"/>
          <a:pathLst>
            <a:path>
              <a:moveTo>
                <a:pt x="1592591" y="2029148"/>
              </a:moveTo>
              <a:arcTo wR="1079455" hR="1079455" stAng="3697010" swAng="3405979"/>
            </a:path>
          </a:pathLst>
        </a:custGeom>
        <a:noFill/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03420-608C-41FB-A6D3-3AA00ABC378B}">
      <dsp:nvSpPr>
        <dsp:cNvPr id="0" name=""/>
        <dsp:cNvSpPr/>
      </dsp:nvSpPr>
      <dsp:spPr>
        <a:xfrm>
          <a:off x="1335395" y="1619811"/>
          <a:ext cx="1246014" cy="80990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家長</a:t>
          </a:r>
          <a:endParaRPr lang="zh-TW" altLang="en-US" sz="3100" kern="1200" dirty="0"/>
        </a:p>
      </dsp:txBody>
      <dsp:txXfrm>
        <a:off x="1374931" y="1659347"/>
        <a:ext cx="1166942" cy="730837"/>
      </dsp:txXfrm>
    </dsp:sp>
    <dsp:sp modelId="{8A9C68B8-E69F-405D-9C0C-411525470519}">
      <dsp:nvSpPr>
        <dsp:cNvPr id="0" name=""/>
        <dsp:cNvSpPr/>
      </dsp:nvSpPr>
      <dsp:spPr>
        <a:xfrm>
          <a:off x="1813783" y="405582"/>
          <a:ext cx="2158911" cy="2158911"/>
        </a:xfrm>
        <a:custGeom>
          <a:avLst/>
          <a:gdLst/>
          <a:ahLst/>
          <a:cxnLst/>
          <a:rect l="0" t="0" r="0" b="0"/>
          <a:pathLst>
            <a:path>
              <a:moveTo>
                <a:pt x="7116" y="1203202"/>
              </a:moveTo>
              <a:arcTo wR="1079455" hR="1079455" stAng="10405035" swAng="3644576"/>
            </a:path>
          </a:pathLst>
        </a:custGeom>
        <a:noFill/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A9C27-E472-4962-9F70-E3E04755FA4A}">
      <dsp:nvSpPr>
        <dsp:cNvPr id="0" name=""/>
        <dsp:cNvSpPr/>
      </dsp:nvSpPr>
      <dsp:spPr>
        <a:xfrm>
          <a:off x="5536" y="3093472"/>
          <a:ext cx="1985999" cy="6750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algn="tl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教師學習共同體</a:t>
          </a:r>
        </a:p>
      </dsp:txBody>
      <dsp:txXfrm>
        <a:off x="25306" y="3113242"/>
        <a:ext cx="1946459" cy="635474"/>
      </dsp:txXfrm>
    </dsp:sp>
    <dsp:sp modelId="{1EC382F2-C443-4E27-80C0-406673F24354}">
      <dsp:nvSpPr>
        <dsp:cNvPr id="0" name=""/>
        <dsp:cNvSpPr/>
      </dsp:nvSpPr>
      <dsp:spPr>
        <a:xfrm rot="17230830">
          <a:off x="1347454" y="2548295"/>
          <a:ext cx="1828173" cy="18768"/>
        </a:xfrm>
        <a:custGeom>
          <a:avLst/>
          <a:gdLst/>
          <a:ahLst/>
          <a:cxnLst/>
          <a:rect l="0" t="0" r="0" b="0"/>
          <a:pathLst>
            <a:path>
              <a:moveTo>
                <a:pt x="0" y="9384"/>
              </a:moveTo>
              <a:lnTo>
                <a:pt x="1828173" y="9384"/>
              </a:lnTo>
            </a:path>
          </a:pathLst>
        </a:custGeom>
        <a:noFill/>
        <a:ln w="254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kern="1200"/>
        </a:p>
      </dsp:txBody>
      <dsp:txXfrm>
        <a:off x="2215836" y="2511975"/>
        <a:ext cx="91408" cy="91408"/>
      </dsp:txXfrm>
    </dsp:sp>
    <dsp:sp modelId="{B9830EEA-5986-48EC-926D-C7F0B36BCBA3}">
      <dsp:nvSpPr>
        <dsp:cNvPr id="0" name=""/>
        <dsp:cNvSpPr/>
      </dsp:nvSpPr>
      <dsp:spPr>
        <a:xfrm>
          <a:off x="2531546" y="1346873"/>
          <a:ext cx="1350028" cy="6750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algn="tl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集體備</a:t>
          </a: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課</a:t>
          </a:r>
        </a:p>
      </dsp:txBody>
      <dsp:txXfrm>
        <a:off x="2551316" y="1366643"/>
        <a:ext cx="1310488" cy="635474"/>
      </dsp:txXfrm>
    </dsp:sp>
    <dsp:sp modelId="{5F019C81-2DBE-4926-9DF3-BA70A17B376C}">
      <dsp:nvSpPr>
        <dsp:cNvPr id="0" name=""/>
        <dsp:cNvSpPr/>
      </dsp:nvSpPr>
      <dsp:spPr>
        <a:xfrm rot="18289469">
          <a:off x="3678769" y="1286863"/>
          <a:ext cx="945622" cy="18768"/>
        </a:xfrm>
        <a:custGeom>
          <a:avLst/>
          <a:gdLst/>
          <a:ahLst/>
          <a:cxnLst/>
          <a:rect l="0" t="0" r="0" b="0"/>
          <a:pathLst>
            <a:path>
              <a:moveTo>
                <a:pt x="0" y="9384"/>
              </a:moveTo>
              <a:lnTo>
                <a:pt x="945622" y="9384"/>
              </a:lnTo>
            </a:path>
          </a:pathLst>
        </a:custGeom>
        <a:noFill/>
        <a:ln w="254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127939" y="1272606"/>
        <a:ext cx="47281" cy="47281"/>
      </dsp:txXfrm>
    </dsp:sp>
    <dsp:sp modelId="{05740DB3-EBEF-4941-8937-4EA6095C3D7C}">
      <dsp:nvSpPr>
        <dsp:cNvPr id="0" name=""/>
        <dsp:cNvSpPr/>
      </dsp:nvSpPr>
      <dsp:spPr>
        <a:xfrm>
          <a:off x="4421586" y="570607"/>
          <a:ext cx="3666230" cy="67501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7030A0">
                <a:tint val="66000"/>
                <a:satMod val="160000"/>
              </a:srgbClr>
            </a:gs>
            <a:gs pos="50000">
              <a:srgbClr val="7030A0">
                <a:tint val="44500"/>
                <a:satMod val="160000"/>
              </a:srgbClr>
            </a:gs>
            <a:gs pos="100000">
              <a:srgbClr val="7030A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50800" algn="tl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>
              <a:latin typeface="標楷體" pitchFamily="65" charset="-120"/>
              <a:ea typeface="標楷體" pitchFamily="65" charset="-120"/>
            </a:rPr>
            <a:t>運用資料診斷學生學習</a:t>
          </a:r>
        </a:p>
      </dsp:txBody>
      <dsp:txXfrm>
        <a:off x="4441356" y="590377"/>
        <a:ext cx="3626690" cy="635474"/>
      </dsp:txXfrm>
    </dsp:sp>
    <dsp:sp modelId="{C1C78AD6-1678-46EF-B349-3F5C25F8F045}">
      <dsp:nvSpPr>
        <dsp:cNvPr id="0" name=""/>
        <dsp:cNvSpPr/>
      </dsp:nvSpPr>
      <dsp:spPr>
        <a:xfrm>
          <a:off x="3881574" y="1674996"/>
          <a:ext cx="540011" cy="18768"/>
        </a:xfrm>
        <a:custGeom>
          <a:avLst/>
          <a:gdLst/>
          <a:ahLst/>
          <a:cxnLst/>
          <a:rect l="0" t="0" r="0" b="0"/>
          <a:pathLst>
            <a:path>
              <a:moveTo>
                <a:pt x="0" y="9384"/>
              </a:moveTo>
              <a:lnTo>
                <a:pt x="540011" y="9384"/>
              </a:lnTo>
            </a:path>
          </a:pathLst>
        </a:custGeom>
        <a:noFill/>
        <a:ln w="254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138080" y="1670879"/>
        <a:ext cx="27000" cy="27000"/>
      </dsp:txXfrm>
    </dsp:sp>
    <dsp:sp modelId="{BC2D2FE0-7FF3-4A29-8400-10DF9F089B00}">
      <dsp:nvSpPr>
        <dsp:cNvPr id="0" name=""/>
        <dsp:cNvSpPr/>
      </dsp:nvSpPr>
      <dsp:spPr>
        <a:xfrm>
          <a:off x="4421586" y="1346873"/>
          <a:ext cx="3657023" cy="67501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7030A0">
                <a:tint val="66000"/>
                <a:satMod val="160000"/>
              </a:srgbClr>
            </a:gs>
            <a:gs pos="50000">
              <a:srgbClr val="7030A0">
                <a:tint val="44500"/>
                <a:satMod val="160000"/>
              </a:srgbClr>
            </a:gs>
            <a:gs pos="100000">
              <a:srgbClr val="7030A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50800" algn="tl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>
              <a:latin typeface="標楷體" pitchFamily="65" charset="-120"/>
              <a:ea typeface="標楷體" pitchFamily="65" charset="-120"/>
            </a:rPr>
            <a:t>討論教材組織、教學方法、評量與學習單設計</a:t>
          </a:r>
        </a:p>
      </dsp:txBody>
      <dsp:txXfrm>
        <a:off x="4441356" y="1366643"/>
        <a:ext cx="3617483" cy="635474"/>
      </dsp:txXfrm>
    </dsp:sp>
    <dsp:sp modelId="{3495359B-CCE9-498A-85E5-6C1DA2DA08F2}">
      <dsp:nvSpPr>
        <dsp:cNvPr id="0" name=""/>
        <dsp:cNvSpPr/>
      </dsp:nvSpPr>
      <dsp:spPr>
        <a:xfrm rot="3310531">
          <a:off x="3678769" y="2063129"/>
          <a:ext cx="945622" cy="18768"/>
        </a:xfrm>
        <a:custGeom>
          <a:avLst/>
          <a:gdLst/>
          <a:ahLst/>
          <a:cxnLst/>
          <a:rect l="0" t="0" r="0" b="0"/>
          <a:pathLst>
            <a:path>
              <a:moveTo>
                <a:pt x="0" y="9384"/>
              </a:moveTo>
              <a:lnTo>
                <a:pt x="945622" y="9384"/>
              </a:lnTo>
            </a:path>
          </a:pathLst>
        </a:custGeom>
        <a:noFill/>
        <a:ln w="254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127939" y="2048872"/>
        <a:ext cx="47281" cy="47281"/>
      </dsp:txXfrm>
    </dsp:sp>
    <dsp:sp modelId="{D77FF045-2570-45C4-BFD6-FA8BDBB4A87B}">
      <dsp:nvSpPr>
        <dsp:cNvPr id="0" name=""/>
        <dsp:cNvSpPr/>
      </dsp:nvSpPr>
      <dsp:spPr>
        <a:xfrm>
          <a:off x="4421586" y="2123139"/>
          <a:ext cx="3698590" cy="67501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7030A0">
                <a:tint val="66000"/>
                <a:satMod val="160000"/>
              </a:srgbClr>
            </a:gs>
            <a:gs pos="50000">
              <a:srgbClr val="7030A0">
                <a:tint val="44500"/>
                <a:satMod val="160000"/>
              </a:srgbClr>
            </a:gs>
            <a:gs pos="100000">
              <a:srgbClr val="7030A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50800" algn="tl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>
              <a:latin typeface="標楷體" pitchFamily="65" charset="-120"/>
              <a:ea typeface="標楷體" pitchFamily="65" charset="-120"/>
            </a:rPr>
            <a:t>分享教學研究</a:t>
          </a:r>
        </a:p>
      </dsp:txBody>
      <dsp:txXfrm>
        <a:off x="4441356" y="2142909"/>
        <a:ext cx="3659050" cy="635474"/>
      </dsp:txXfrm>
    </dsp:sp>
    <dsp:sp modelId="{8CCC4DDA-047E-40B6-9C52-1E8ABE6A9449}">
      <dsp:nvSpPr>
        <dsp:cNvPr id="0" name=""/>
        <dsp:cNvSpPr/>
      </dsp:nvSpPr>
      <dsp:spPr>
        <a:xfrm rot="1186030">
          <a:off x="1974629" y="3518628"/>
          <a:ext cx="573823" cy="18768"/>
        </a:xfrm>
        <a:custGeom>
          <a:avLst/>
          <a:gdLst/>
          <a:ahLst/>
          <a:cxnLst/>
          <a:rect l="0" t="0" r="0" b="0"/>
          <a:pathLst>
            <a:path>
              <a:moveTo>
                <a:pt x="0" y="9384"/>
              </a:moveTo>
              <a:lnTo>
                <a:pt x="573823" y="9384"/>
              </a:lnTo>
            </a:path>
          </a:pathLst>
        </a:custGeom>
        <a:noFill/>
        <a:ln w="254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247195" y="3513666"/>
        <a:ext cx="28691" cy="28691"/>
      </dsp:txXfrm>
    </dsp:sp>
    <dsp:sp modelId="{3D7E527C-AE4E-4139-A6A7-21C60FD9F695}">
      <dsp:nvSpPr>
        <dsp:cNvPr id="0" name=""/>
        <dsp:cNvSpPr/>
      </dsp:nvSpPr>
      <dsp:spPr>
        <a:xfrm>
          <a:off x="2531546" y="3287538"/>
          <a:ext cx="1350028" cy="6750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algn="tl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公開授課</a:t>
          </a:r>
          <a:r>
            <a:rPr lang="en-US" altLang="zh-TW" sz="2000" kern="1200" dirty="0">
              <a:latin typeface="標楷體" pitchFamily="65" charset="-120"/>
              <a:ea typeface="標楷體" pitchFamily="65" charset="-120"/>
            </a:rPr>
            <a:t>/</a:t>
          </a: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觀課</a:t>
          </a:r>
        </a:p>
      </dsp:txBody>
      <dsp:txXfrm>
        <a:off x="2551316" y="3307308"/>
        <a:ext cx="1310488" cy="635474"/>
      </dsp:txXfrm>
    </dsp:sp>
    <dsp:sp modelId="{E98312CB-D43D-4328-B817-9B432297D230}">
      <dsp:nvSpPr>
        <dsp:cNvPr id="0" name=""/>
        <dsp:cNvSpPr/>
      </dsp:nvSpPr>
      <dsp:spPr>
        <a:xfrm rot="19457599">
          <a:off x="3819067" y="3421594"/>
          <a:ext cx="665025" cy="18768"/>
        </a:xfrm>
        <a:custGeom>
          <a:avLst/>
          <a:gdLst/>
          <a:ahLst/>
          <a:cxnLst/>
          <a:rect l="0" t="0" r="0" b="0"/>
          <a:pathLst>
            <a:path>
              <a:moveTo>
                <a:pt x="0" y="9384"/>
              </a:moveTo>
              <a:lnTo>
                <a:pt x="665025" y="9384"/>
              </a:lnTo>
            </a:path>
          </a:pathLst>
        </a:custGeom>
        <a:noFill/>
        <a:ln w="254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134954" y="3414353"/>
        <a:ext cx="33251" cy="33251"/>
      </dsp:txXfrm>
    </dsp:sp>
    <dsp:sp modelId="{D7F358C7-16F5-4428-9C19-3F651D9A6984}">
      <dsp:nvSpPr>
        <dsp:cNvPr id="0" name=""/>
        <dsp:cNvSpPr/>
      </dsp:nvSpPr>
      <dsp:spPr>
        <a:xfrm>
          <a:off x="4421586" y="2899405"/>
          <a:ext cx="3712023" cy="675014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50800" algn="tl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>
              <a:latin typeface="標楷體" pitchFamily="65" charset="-120"/>
              <a:ea typeface="標楷體" pitchFamily="65" charset="-120"/>
            </a:rPr>
            <a:t>進行公開教學</a:t>
          </a:r>
        </a:p>
      </dsp:txBody>
      <dsp:txXfrm>
        <a:off x="4441356" y="2919175"/>
        <a:ext cx="3672483" cy="635474"/>
      </dsp:txXfrm>
    </dsp:sp>
    <dsp:sp modelId="{16E7D563-4342-4D1D-AE07-C54A6C1B3DEB}">
      <dsp:nvSpPr>
        <dsp:cNvPr id="0" name=""/>
        <dsp:cNvSpPr/>
      </dsp:nvSpPr>
      <dsp:spPr>
        <a:xfrm rot="2142401">
          <a:off x="3819067" y="3809727"/>
          <a:ext cx="665025" cy="18768"/>
        </a:xfrm>
        <a:custGeom>
          <a:avLst/>
          <a:gdLst/>
          <a:ahLst/>
          <a:cxnLst/>
          <a:rect l="0" t="0" r="0" b="0"/>
          <a:pathLst>
            <a:path>
              <a:moveTo>
                <a:pt x="0" y="9384"/>
              </a:moveTo>
              <a:lnTo>
                <a:pt x="665025" y="9384"/>
              </a:lnTo>
            </a:path>
          </a:pathLst>
        </a:custGeom>
        <a:noFill/>
        <a:ln w="254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134954" y="3802486"/>
        <a:ext cx="33251" cy="33251"/>
      </dsp:txXfrm>
    </dsp:sp>
    <dsp:sp modelId="{AF2AFE06-EABB-4CE9-917F-090D35AED1E1}">
      <dsp:nvSpPr>
        <dsp:cNvPr id="0" name=""/>
        <dsp:cNvSpPr/>
      </dsp:nvSpPr>
      <dsp:spPr>
        <a:xfrm>
          <a:off x="4421586" y="3675671"/>
          <a:ext cx="3684402" cy="675014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50800" algn="tl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>
              <a:latin typeface="標楷體" pitchFamily="65" charset="-120"/>
              <a:ea typeface="標楷體" pitchFamily="65" charset="-120"/>
            </a:rPr>
            <a:t>觀察學生學習</a:t>
          </a:r>
        </a:p>
      </dsp:txBody>
      <dsp:txXfrm>
        <a:off x="4441356" y="3695441"/>
        <a:ext cx="3644862" cy="635474"/>
      </dsp:txXfrm>
    </dsp:sp>
    <dsp:sp modelId="{70997695-1959-48EB-97F8-25756459B46D}">
      <dsp:nvSpPr>
        <dsp:cNvPr id="0" name=""/>
        <dsp:cNvSpPr/>
      </dsp:nvSpPr>
      <dsp:spPr>
        <a:xfrm rot="4369170">
          <a:off x="1347454" y="4294894"/>
          <a:ext cx="1828173" cy="18768"/>
        </a:xfrm>
        <a:custGeom>
          <a:avLst/>
          <a:gdLst/>
          <a:ahLst/>
          <a:cxnLst/>
          <a:rect l="0" t="0" r="0" b="0"/>
          <a:pathLst>
            <a:path>
              <a:moveTo>
                <a:pt x="0" y="9384"/>
              </a:moveTo>
              <a:lnTo>
                <a:pt x="1828173" y="9384"/>
              </a:lnTo>
            </a:path>
          </a:pathLst>
        </a:custGeom>
        <a:noFill/>
        <a:ln w="254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kern="1200"/>
        </a:p>
      </dsp:txBody>
      <dsp:txXfrm>
        <a:off x="2215836" y="4258574"/>
        <a:ext cx="91408" cy="91408"/>
      </dsp:txXfrm>
    </dsp:sp>
    <dsp:sp modelId="{469F766E-009C-40C1-AC55-490843CFE4F1}">
      <dsp:nvSpPr>
        <dsp:cNvPr id="0" name=""/>
        <dsp:cNvSpPr/>
      </dsp:nvSpPr>
      <dsp:spPr>
        <a:xfrm>
          <a:off x="2531546" y="4840070"/>
          <a:ext cx="1350028" cy="6750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algn="tl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共同議課</a:t>
          </a:r>
        </a:p>
      </dsp:txBody>
      <dsp:txXfrm>
        <a:off x="2551316" y="4859840"/>
        <a:ext cx="1310488" cy="635474"/>
      </dsp:txXfrm>
    </dsp:sp>
    <dsp:sp modelId="{249920BC-593E-4B47-B1C4-F82A2AF95866}">
      <dsp:nvSpPr>
        <dsp:cNvPr id="0" name=""/>
        <dsp:cNvSpPr/>
      </dsp:nvSpPr>
      <dsp:spPr>
        <a:xfrm rot="19457599">
          <a:off x="3819067" y="4974127"/>
          <a:ext cx="665025" cy="18768"/>
        </a:xfrm>
        <a:custGeom>
          <a:avLst/>
          <a:gdLst/>
          <a:ahLst/>
          <a:cxnLst/>
          <a:rect l="0" t="0" r="0" b="0"/>
          <a:pathLst>
            <a:path>
              <a:moveTo>
                <a:pt x="0" y="9384"/>
              </a:moveTo>
              <a:lnTo>
                <a:pt x="665025" y="9384"/>
              </a:lnTo>
            </a:path>
          </a:pathLst>
        </a:custGeom>
        <a:noFill/>
        <a:ln w="254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134954" y="4966885"/>
        <a:ext cx="33251" cy="33251"/>
      </dsp:txXfrm>
    </dsp:sp>
    <dsp:sp modelId="{AB09CC25-5BB7-40DA-9C1E-11552913B654}">
      <dsp:nvSpPr>
        <dsp:cNvPr id="0" name=""/>
        <dsp:cNvSpPr/>
      </dsp:nvSpPr>
      <dsp:spPr>
        <a:xfrm>
          <a:off x="4421586" y="4451937"/>
          <a:ext cx="3629131" cy="6750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algn="tl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>
              <a:latin typeface="標楷體" pitchFamily="65" charset="-120"/>
              <a:ea typeface="標楷體" pitchFamily="65" charset="-120"/>
            </a:rPr>
            <a:t>討論對於學生學習的觀察</a:t>
          </a:r>
        </a:p>
      </dsp:txBody>
      <dsp:txXfrm>
        <a:off x="4441356" y="4471707"/>
        <a:ext cx="3589591" cy="635474"/>
      </dsp:txXfrm>
    </dsp:sp>
    <dsp:sp modelId="{FFB1AC18-E492-4348-9200-4C624FDA3DB8}">
      <dsp:nvSpPr>
        <dsp:cNvPr id="0" name=""/>
        <dsp:cNvSpPr/>
      </dsp:nvSpPr>
      <dsp:spPr>
        <a:xfrm rot="2142401">
          <a:off x="3819067" y="5362260"/>
          <a:ext cx="665025" cy="18768"/>
        </a:xfrm>
        <a:custGeom>
          <a:avLst/>
          <a:gdLst/>
          <a:ahLst/>
          <a:cxnLst/>
          <a:rect l="0" t="0" r="0" b="0"/>
          <a:pathLst>
            <a:path>
              <a:moveTo>
                <a:pt x="0" y="9384"/>
              </a:moveTo>
              <a:lnTo>
                <a:pt x="665025" y="9384"/>
              </a:lnTo>
            </a:path>
          </a:pathLst>
        </a:custGeom>
        <a:noFill/>
        <a:ln w="254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134954" y="5355018"/>
        <a:ext cx="33251" cy="33251"/>
      </dsp:txXfrm>
    </dsp:sp>
    <dsp:sp modelId="{BB0FC82E-E96F-43D3-BD0F-BBF4D247909A}">
      <dsp:nvSpPr>
        <dsp:cNvPr id="0" name=""/>
        <dsp:cNvSpPr/>
      </dsp:nvSpPr>
      <dsp:spPr>
        <a:xfrm>
          <a:off x="4421586" y="5228203"/>
          <a:ext cx="3578600" cy="6750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algn="tl" rotWithShape="0">
            <a:srgbClr val="000000">
              <a:alpha val="64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>
              <a:latin typeface="標楷體" pitchFamily="65" charset="-120"/>
              <a:ea typeface="標楷體" pitchFamily="65" charset="-120"/>
            </a:rPr>
            <a:t>分享從教學觀察中學到什麼</a:t>
          </a:r>
        </a:p>
      </dsp:txBody>
      <dsp:txXfrm>
        <a:off x="4441356" y="5247973"/>
        <a:ext cx="3539060" cy="635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Rectangl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zh-TW" sz="1200"/>
            </a:lvl1pPr>
          </a:lstStyle>
          <a:p>
            <a:fld id="{010A63A4-3572-4B27-B383-84D7D9E3D83F}" type="datetimeFigureOut">
              <a:rPr lang="en-US" altLang="zh-TW" smtClean="0"/>
              <a:pPr/>
              <a:t>2014/4/9</a:t>
            </a:fld>
            <a:endParaRPr lang="zh-TW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zh-TW" sz="1200"/>
            </a:lvl1pPr>
          </a:lstStyle>
          <a:p>
            <a:fld id="{E10D0F4D-A9BC-4899-8372-3ED277D83E2A}" type="slidenum">
              <a:rPr lang="zh-TW" smtClean="0"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755399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zh-TW" sz="1200"/>
            </a:lvl1pPr>
          </a:lstStyle>
          <a:p>
            <a:fld id="{FE58EE69-A876-4E74-86C2-628494CDF3AA}" type="datetimeFigureOut">
              <a:pPr/>
              <a:t>2014/4/9</a:t>
            </a:fld>
            <a:endParaRPr lang="zh-TW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zh-TW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zh-TW" sz="1200"/>
            </a:lvl1pPr>
          </a:lstStyle>
          <a:p>
            <a:fld id="{FE16532C-7DFC-4EC2-AFA5-3731AA0E8AFA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59483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22" name="Group 1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13" name="Rectangle 12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2"/>
                  <a:srgbClr val="FFFFFF"/>
                </a:duotone>
              </a:blip>
              <a:stretch>
                <a:fillRect/>
              </a:stretch>
            </p:blipFill>
            <p:spPr>
              <a:xfrm>
                <a:off x="0" y="857"/>
                <a:ext cx="8139683" cy="685714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" name="Rectangle 14"/>
              <p:cNvPicPr>
                <a:picLocks noChangeAspect="1"/>
              </p:cNvPicPr>
              <p:nvPr/>
            </p:nvPicPr>
            <p:blipFill>
              <a:blip r:embed="rId3">
                <a:duotone>
                  <a:schemeClr val="accent3"/>
                  <a:srgbClr val="FFFFFF"/>
                </a:duotone>
              </a:blip>
              <a:stretch>
                <a:fillRect/>
              </a:stretch>
            </p:blipFill>
            <p:spPr>
              <a:xfrm>
                <a:off x="3150349" y="0"/>
                <a:ext cx="5993651" cy="524444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Rectangle 17"/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1"/>
                  <a:srgbClr val="FFFFFF"/>
                </a:duotone>
              </a:blip>
              <a:stretch>
                <a:fillRect/>
              </a:stretch>
            </p:blipFill>
            <p:spPr>
              <a:xfrm>
                <a:off x="293206" y="1042127"/>
                <a:ext cx="8850794" cy="581587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8" name="Rectangle 7"/>
            <p:cNvSpPr/>
            <p:nvPr/>
          </p:nvSpPr>
          <p:spPr>
            <a:xfrm>
              <a:off x="685800" y="0"/>
              <a:ext cx="8458200" cy="5715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40000"/>
                  </a:schemeClr>
                </a:gs>
                <a:gs pos="40000">
                  <a:schemeClr val="bg1">
                    <a:alpha val="4000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pic>
          <p:nvPicPr>
            <p:cNvPr id="10" name="Rectangle 9"/>
            <p:cNvPicPr>
              <a:picLocks noChangeAspect="1"/>
            </p:cNvPicPr>
            <p:nvPr/>
          </p:nvPicPr>
          <p:blipFill>
            <a:blip r:embed="rId2">
              <a:duotone>
                <a:schemeClr val="accent2"/>
                <a:srgbClr val="FFFFFF"/>
              </a:duotone>
            </a:blip>
            <a:stretch>
              <a:fillRect/>
            </a:stretch>
          </p:blipFill>
          <p:spPr>
            <a:xfrm>
              <a:off x="0" y="857"/>
              <a:ext cx="8139683" cy="6857143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7" name="Straight Connector 16"/>
            <p:cNvCxnSpPr/>
            <p:nvPr/>
          </p:nvCxnSpPr>
          <p:spPr>
            <a:xfrm>
              <a:off x="685800" y="5713412"/>
              <a:ext cx="8458200" cy="1588"/>
            </a:xfrm>
            <a:prstGeom prst="line">
              <a:avLst/>
            </a:prstGeom>
            <a:ln w="6350" cap="rnd" cmpd="sng" algn="ctr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704850" y="4648201"/>
            <a:ext cx="8134350" cy="1200152"/>
          </a:xfrm>
        </p:spPr>
        <p:txBody>
          <a:bodyPr anchor="b" anchorCtr="0">
            <a:normAutofit/>
          </a:bodyPr>
          <a:lstStyle>
            <a:lvl1pPr algn="l" latinLnBrk="0">
              <a:defRPr lang="zh-TW" sz="7200" cap="all" baseline="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762000" y="5820696"/>
            <a:ext cx="8077200" cy="914400"/>
          </a:xfrm>
        </p:spPr>
        <p:txBody>
          <a:bodyPr>
            <a:noAutofit/>
          </a:bodyPr>
          <a:lstStyle>
            <a:lvl1pPr marL="0" indent="0" algn="l" latinLnBrk="0">
              <a:spcAft>
                <a:spcPts val="0"/>
              </a:spcAft>
              <a:buNone/>
              <a:defRPr lang="zh-TW" sz="16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/>
              <a:t>按一下以編輯母片副標題樣式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pPr/>
              <a:t>2014/4/9</a:t>
            </a:fld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首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8" name="Rectangle 7"/>
            <p:cNvPicPr>
              <a:picLocks noChangeAspect="1"/>
            </p:cNvPicPr>
            <p:nvPr/>
          </p:nvPicPr>
          <p:blipFill>
            <a:blip r:embed="rId2">
              <a:duotone>
                <a:schemeClr val="accent2"/>
                <a:srgbClr val="FFFFFF"/>
              </a:duotone>
            </a:blip>
            <a:stretch>
              <a:fillRect/>
            </a:stretch>
          </p:blipFill>
          <p:spPr>
            <a:xfrm>
              <a:off x="0" y="857"/>
              <a:ext cx="8139683" cy="68571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Rectangle 8"/>
            <p:cNvPicPr>
              <a:picLocks noChangeAspect="1"/>
            </p:cNvPicPr>
            <p:nvPr/>
          </p:nvPicPr>
          <p:blipFill>
            <a:blip r:embed="rId3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3150349" y="0"/>
              <a:ext cx="5993651" cy="52444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Rectangle 9"/>
            <p:cNvPicPr>
              <a:picLocks noChangeAspect="1"/>
            </p:cNvPicPr>
            <p:nvPr/>
          </p:nvPicPr>
          <p:blipFill>
            <a:blip r:embed="rId4">
              <a:duotone>
                <a:schemeClr val="accent1"/>
                <a:srgbClr val="FFFFFF"/>
              </a:duotone>
            </a:blip>
            <a:stretch>
              <a:fillRect/>
            </a:stretch>
          </p:blipFill>
          <p:spPr>
            <a:xfrm>
              <a:off x="293206" y="1042127"/>
              <a:ext cx="8850794" cy="58158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762000"/>
            <a:ext cx="7772400" cy="1362075"/>
          </a:xfrm>
        </p:spPr>
        <p:txBody>
          <a:bodyPr anchor="b" anchorCtr="0"/>
          <a:lstStyle>
            <a:lvl1pPr algn="l" latinLnBrk="0">
              <a:defRPr lang="zh-TW" sz="4000" b="1" cap="all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209800"/>
            <a:ext cx="7772400" cy="1500187"/>
          </a:xfrm>
        </p:spPr>
        <p:txBody>
          <a:bodyPr anchor="t" anchorCtr="0"/>
          <a:lstStyle>
            <a:lvl1pPr marL="0" indent="0" latinLnBrk="0">
              <a:buNone/>
              <a:defRPr lang="zh-TW" sz="2000">
                <a:solidFill>
                  <a:schemeClr val="tx1"/>
                </a:solidFill>
              </a:defRPr>
            </a:lvl1pPr>
            <a:lvl2pPr marL="457200" indent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pPr/>
              <a:t>2014/4/9</a:t>
            </a:fld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685800" y="1295401"/>
            <a:ext cx="3886200" cy="4830767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lvl6pPr>
              <a:defRPr lang="zh-TW" sz="1800"/>
            </a:lvl6pPr>
            <a:lvl7pPr>
              <a:defRPr lang="zh-TW" sz="1800"/>
            </a:lvl7pPr>
            <a:lvl8pPr>
              <a:defRPr lang="zh-TW" sz="1800"/>
            </a:lvl8pPr>
            <a:lvl9pPr>
              <a:defRPr lang="zh-TW" sz="18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800600" y="1295401"/>
            <a:ext cx="3886200" cy="4830766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lvl6pPr>
              <a:defRPr lang="zh-TW" sz="1800"/>
            </a:lvl6pPr>
            <a:lvl7pPr>
              <a:defRPr lang="zh-TW" sz="1800"/>
            </a:lvl7pPr>
            <a:lvl8pPr>
              <a:defRPr lang="zh-TW" sz="1800"/>
            </a:lvl8pPr>
            <a:lvl9pPr>
              <a:defRPr lang="zh-TW" sz="18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pPr/>
              <a:t>2014/4/9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zh-TW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685800" y="1295400"/>
            <a:ext cx="3887788" cy="639762"/>
          </a:xfrm>
        </p:spPr>
        <p:txBody>
          <a:bodyPr anchor="b"/>
          <a:lstStyle>
            <a:lvl1pPr marL="0" indent="0" latinLnBrk="0">
              <a:buNone/>
              <a:defRPr lang="zh-TW" sz="2400" b="1"/>
            </a:lvl1pPr>
            <a:lvl2pPr marL="457200" indent="0">
              <a:buNone/>
              <a:defRPr lang="zh-TW" sz="2000" b="1"/>
            </a:lvl2pPr>
            <a:lvl3pPr marL="914400" indent="0">
              <a:buNone/>
              <a:defRPr lang="zh-TW" sz="1800" b="1"/>
            </a:lvl3pPr>
            <a:lvl4pPr marL="1371600" indent="0">
              <a:buNone/>
              <a:defRPr lang="zh-TW" sz="1600" b="1"/>
            </a:lvl4pPr>
            <a:lvl5pPr marL="1828800" indent="0">
              <a:buNone/>
              <a:defRPr lang="zh-TW" sz="1600" b="1"/>
            </a:lvl5pPr>
            <a:lvl6pPr marL="2286000" indent="0">
              <a:buNone/>
              <a:defRPr lang="zh-TW" sz="1600" b="1"/>
            </a:lvl6pPr>
            <a:lvl7pPr marL="2743200" indent="0">
              <a:buNone/>
              <a:defRPr lang="zh-TW" sz="1600" b="1"/>
            </a:lvl7pPr>
            <a:lvl8pPr marL="3200400" indent="0">
              <a:buNone/>
              <a:defRPr lang="zh-TW" sz="1600" b="1"/>
            </a:lvl8pPr>
            <a:lvl9pPr marL="3657600" indent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685800" y="1981201"/>
            <a:ext cx="3886200" cy="4144963"/>
          </a:xfrm>
        </p:spPr>
        <p:txBody>
          <a:bodyPr/>
          <a:lstStyle>
            <a:lvl1pPr latinLnBrk="0">
              <a:defRPr lang="zh-TW" sz="2400"/>
            </a:lvl1pPr>
            <a:lvl2pPr>
              <a:defRPr lang="zh-TW" sz="2000"/>
            </a:lvl2pPr>
            <a:lvl3pPr>
              <a:defRPr lang="zh-TW" sz="1800"/>
            </a:lvl3pPr>
            <a:lvl4pPr>
              <a:defRPr lang="zh-TW" sz="1600"/>
            </a:lvl4pPr>
            <a:lvl5pPr>
              <a:defRPr lang="zh-TW" sz="1600"/>
            </a:lvl5pPr>
            <a:lvl6pPr>
              <a:defRPr lang="zh-TW" sz="1600"/>
            </a:lvl6pPr>
            <a:lvl7pPr>
              <a:defRPr lang="zh-TW" sz="1600"/>
            </a:lvl7pPr>
            <a:lvl8pPr>
              <a:defRPr lang="zh-TW" sz="1600"/>
            </a:lvl8pPr>
            <a:lvl9pPr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800600" y="1295400"/>
            <a:ext cx="3886200" cy="639762"/>
          </a:xfrm>
        </p:spPr>
        <p:txBody>
          <a:bodyPr anchor="b"/>
          <a:lstStyle>
            <a:lvl1pPr marL="0" indent="0" latinLnBrk="0">
              <a:buNone/>
              <a:defRPr lang="zh-TW" sz="2400" b="1"/>
            </a:lvl1pPr>
            <a:lvl2pPr marL="457200" indent="0">
              <a:buNone/>
              <a:defRPr lang="zh-TW" sz="2000" b="1"/>
            </a:lvl2pPr>
            <a:lvl3pPr marL="914400" indent="0">
              <a:buNone/>
              <a:defRPr lang="zh-TW" sz="1800" b="1"/>
            </a:lvl3pPr>
            <a:lvl4pPr marL="1371600" indent="0">
              <a:buNone/>
              <a:defRPr lang="zh-TW" sz="1600" b="1"/>
            </a:lvl4pPr>
            <a:lvl5pPr marL="1828800" indent="0">
              <a:buNone/>
              <a:defRPr lang="zh-TW" sz="1600" b="1"/>
            </a:lvl5pPr>
            <a:lvl6pPr marL="2286000" indent="0">
              <a:buNone/>
              <a:defRPr lang="zh-TW" sz="1600" b="1"/>
            </a:lvl6pPr>
            <a:lvl7pPr marL="2743200" indent="0">
              <a:buNone/>
              <a:defRPr lang="zh-TW" sz="1600" b="1"/>
            </a:lvl7pPr>
            <a:lvl8pPr marL="3200400" indent="0">
              <a:buNone/>
              <a:defRPr lang="zh-TW" sz="1600" b="1"/>
            </a:lvl8pPr>
            <a:lvl9pPr marL="3657600" indent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800600" y="1981201"/>
            <a:ext cx="3886200" cy="4144963"/>
          </a:xfrm>
        </p:spPr>
        <p:txBody>
          <a:bodyPr/>
          <a:lstStyle>
            <a:lvl1pPr latinLnBrk="0">
              <a:defRPr lang="zh-TW" sz="2400"/>
            </a:lvl1pPr>
            <a:lvl2pPr>
              <a:defRPr lang="zh-TW" sz="2000"/>
            </a:lvl2pPr>
            <a:lvl3pPr>
              <a:defRPr lang="zh-TW" sz="1800"/>
            </a:lvl3pPr>
            <a:lvl4pPr>
              <a:defRPr lang="zh-TW" sz="1600"/>
            </a:lvl4pPr>
            <a:lvl5pPr>
              <a:defRPr lang="zh-TW" sz="1600"/>
            </a:lvl5pPr>
            <a:lvl6pPr>
              <a:defRPr lang="zh-TW" sz="1600"/>
            </a:lvl6pPr>
            <a:lvl7pPr>
              <a:defRPr lang="zh-TW" sz="1600"/>
            </a:lvl7pPr>
            <a:lvl8pPr>
              <a:defRPr lang="zh-TW" sz="1600"/>
            </a:lvl8pPr>
            <a:lvl9pPr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pPr/>
              <a:t>2014/4/9</a:t>
            </a:fld>
            <a:endParaRPr lang="zh-TW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pPr/>
              <a:t>2014/4/9</a:t>
            </a:fld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9" name="Rectangle 8"/>
            <p:cNvPicPr>
              <a:picLocks noChangeAspect="1"/>
            </p:cNvPicPr>
            <p:nvPr/>
          </p:nvPicPr>
          <p:blipFill>
            <a:blip r:embed="rId2">
              <a:duotone>
                <a:schemeClr val="accent2"/>
                <a:srgbClr val="FFFFFF"/>
              </a:duotone>
            </a:blip>
            <a:stretch>
              <a:fillRect/>
            </a:stretch>
          </p:blipFill>
          <p:spPr>
            <a:xfrm>
              <a:off x="0" y="857"/>
              <a:ext cx="8139683" cy="68571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Rectangle 9"/>
            <p:cNvPicPr>
              <a:picLocks noChangeAspect="1"/>
            </p:cNvPicPr>
            <p:nvPr/>
          </p:nvPicPr>
          <p:blipFill>
            <a:blip r:embed="rId3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3150349" y="0"/>
              <a:ext cx="5993651" cy="52444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Rectangle 10"/>
            <p:cNvPicPr>
              <a:picLocks noChangeAspect="1"/>
            </p:cNvPicPr>
            <p:nvPr/>
          </p:nvPicPr>
          <p:blipFill>
            <a:blip r:embed="rId4">
              <a:duotone>
                <a:schemeClr val="accent1"/>
                <a:srgbClr val="FFFFFF"/>
              </a:duotone>
            </a:blip>
            <a:stretch>
              <a:fillRect/>
            </a:stretch>
          </p:blipFill>
          <p:spPr>
            <a:xfrm>
              <a:off x="293206" y="1042127"/>
              <a:ext cx="8850794" cy="58158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 latinLnBrk="0">
              <a:defRPr lang="zh-TW" sz="2000" b="1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latinLnBrk="0">
              <a:defRPr lang="zh-TW" sz="3200"/>
            </a:lvl1pPr>
            <a:lvl2pPr>
              <a:defRPr lang="zh-TW" sz="2800"/>
            </a:lvl2pPr>
            <a:lvl3pPr>
              <a:defRPr lang="zh-TW" sz="2400"/>
            </a:lvl3pPr>
            <a:lvl4pPr>
              <a:defRPr lang="zh-TW" sz="2000"/>
            </a:lvl4pPr>
            <a:lvl5pPr>
              <a:defRPr lang="zh-TW" sz="2000"/>
            </a:lvl5pPr>
            <a:lvl6pPr>
              <a:defRPr lang="zh-TW" sz="2000"/>
            </a:lvl6pPr>
            <a:lvl7pPr>
              <a:defRPr lang="zh-TW" sz="2000"/>
            </a:lvl7pPr>
            <a:lvl8pPr>
              <a:defRPr lang="zh-TW" sz="2000"/>
            </a:lvl8pPr>
            <a:lvl9pPr>
              <a:defRPr lang="zh-TW" sz="20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zh-TW" sz="1400"/>
            </a:lvl1pPr>
            <a:lvl2pPr marL="457200" indent="0">
              <a:buNone/>
              <a:defRPr lang="zh-TW" sz="1200"/>
            </a:lvl2pPr>
            <a:lvl3pPr marL="914400" indent="0">
              <a:buNone/>
              <a:defRPr lang="zh-TW" sz="1000"/>
            </a:lvl3pPr>
            <a:lvl4pPr marL="1371600" indent="0">
              <a:buNone/>
              <a:defRPr lang="zh-TW" sz="900"/>
            </a:lvl4pPr>
            <a:lvl5pPr marL="1828800" indent="0">
              <a:buNone/>
              <a:defRPr lang="zh-TW" sz="900"/>
            </a:lvl5pPr>
            <a:lvl6pPr marL="2286000" indent="0">
              <a:buNone/>
              <a:defRPr lang="zh-TW" sz="900"/>
            </a:lvl6pPr>
            <a:lvl7pPr marL="2743200" indent="0">
              <a:buNone/>
              <a:defRPr lang="zh-TW" sz="900"/>
            </a:lvl7pPr>
            <a:lvl8pPr marL="3200400" indent="0">
              <a:buNone/>
              <a:defRPr lang="zh-TW" sz="900"/>
            </a:lvl8pPr>
            <a:lvl9pPr marL="3657600" indent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pPr/>
              <a:t>2014/4/9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9" name="Rectangle 8"/>
            <p:cNvPicPr>
              <a:picLocks noChangeAspect="1"/>
            </p:cNvPicPr>
            <p:nvPr/>
          </p:nvPicPr>
          <p:blipFill>
            <a:blip r:embed="rId2">
              <a:duotone>
                <a:schemeClr val="accent2"/>
                <a:srgbClr val="FFFFFF"/>
              </a:duotone>
            </a:blip>
            <a:stretch>
              <a:fillRect/>
            </a:stretch>
          </p:blipFill>
          <p:spPr>
            <a:xfrm>
              <a:off x="0" y="857"/>
              <a:ext cx="8139683" cy="68571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Rectangle 9"/>
            <p:cNvPicPr>
              <a:picLocks noChangeAspect="1"/>
            </p:cNvPicPr>
            <p:nvPr/>
          </p:nvPicPr>
          <p:blipFill>
            <a:blip r:embed="rId3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3150349" y="0"/>
              <a:ext cx="5993651" cy="52444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Rectangle 10"/>
            <p:cNvPicPr>
              <a:picLocks noChangeAspect="1"/>
            </p:cNvPicPr>
            <p:nvPr/>
          </p:nvPicPr>
          <p:blipFill>
            <a:blip r:embed="rId4">
              <a:duotone>
                <a:schemeClr val="accent1"/>
                <a:srgbClr val="FFFFFF"/>
              </a:duotone>
            </a:blip>
            <a:stretch>
              <a:fillRect/>
            </a:stretch>
          </p:blipFill>
          <p:spPr>
            <a:xfrm>
              <a:off x="293206" y="1042127"/>
              <a:ext cx="8850794" cy="58158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zh-TW" sz="2000" b="1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zh-TW" sz="3200"/>
            </a:lvl1pPr>
            <a:lvl2pPr marL="457200" indent="0">
              <a:buNone/>
              <a:defRPr lang="zh-TW" sz="2800"/>
            </a:lvl2pPr>
            <a:lvl3pPr marL="914400" indent="0">
              <a:buNone/>
              <a:defRPr lang="zh-TW" sz="2400"/>
            </a:lvl3pPr>
            <a:lvl4pPr marL="1371600" indent="0">
              <a:buNone/>
              <a:defRPr lang="zh-TW" sz="2000"/>
            </a:lvl4pPr>
            <a:lvl5pPr marL="1828800" indent="0">
              <a:buNone/>
              <a:defRPr lang="zh-TW" sz="2000"/>
            </a:lvl5pPr>
            <a:lvl6pPr marL="2286000" indent="0">
              <a:buNone/>
              <a:defRPr lang="zh-TW" sz="2000"/>
            </a:lvl6pPr>
            <a:lvl7pPr marL="2743200" indent="0">
              <a:buNone/>
              <a:defRPr lang="zh-TW" sz="2000"/>
            </a:lvl7pPr>
            <a:lvl8pPr marL="3200400" indent="0">
              <a:buNone/>
              <a:defRPr lang="zh-TW" sz="2000"/>
            </a:lvl8pPr>
            <a:lvl9pPr marL="3657600" indent="0">
              <a:buNone/>
              <a:defRPr lang="zh-TW" sz="2000"/>
            </a:lvl9pPr>
          </a:lstStyle>
          <a:p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zh-TW" sz="1400"/>
            </a:lvl1pPr>
            <a:lvl2pPr marL="457200" indent="0">
              <a:buNone/>
              <a:defRPr lang="zh-TW" sz="1200"/>
            </a:lvl2pPr>
            <a:lvl3pPr marL="914400" indent="0">
              <a:buNone/>
              <a:defRPr lang="zh-TW" sz="1000"/>
            </a:lvl3pPr>
            <a:lvl4pPr marL="1371600" indent="0">
              <a:buNone/>
              <a:defRPr lang="zh-TW" sz="900"/>
            </a:lvl4pPr>
            <a:lvl5pPr marL="1828800" indent="0">
              <a:buNone/>
              <a:defRPr lang="zh-TW" sz="900"/>
            </a:lvl5pPr>
            <a:lvl6pPr marL="2286000" indent="0">
              <a:buNone/>
              <a:defRPr lang="zh-TW" sz="900"/>
            </a:lvl6pPr>
            <a:lvl7pPr marL="2743200" indent="0">
              <a:buNone/>
              <a:defRPr lang="zh-TW" sz="900"/>
            </a:lvl7pPr>
            <a:lvl8pPr marL="3200400" indent="0">
              <a:buNone/>
              <a:defRPr lang="zh-TW" sz="900"/>
            </a:lvl8pPr>
            <a:lvl9pPr marL="3657600" indent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pPr/>
              <a:t>2014/4/9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6867525"/>
            <a:chOff x="0" y="0"/>
            <a:chExt cx="9144000" cy="6867525"/>
          </a:xfrm>
        </p:grpSpPr>
        <p:grpSp>
          <p:nvGrpSpPr>
            <p:cNvPr id="10" name="Group 1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7" name="Rectangle 6"/>
              <p:cNvPicPr>
                <a:picLocks noChangeAspect="1"/>
              </p:cNvPicPr>
              <p:nvPr/>
            </p:nvPicPr>
            <p:blipFill>
              <a:blip r:embed="rId11">
                <a:duotone>
                  <a:schemeClr val="accent2"/>
                  <a:srgbClr val="FFFFFF"/>
                </a:duotone>
              </a:blip>
              <a:stretch>
                <a:fillRect/>
              </a:stretch>
            </p:blipFill>
            <p:spPr>
              <a:xfrm>
                <a:off x="0" y="857"/>
                <a:ext cx="8139683" cy="685714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" name="Rectangle 7"/>
              <p:cNvPicPr>
                <a:picLocks noChangeAspect="1"/>
              </p:cNvPicPr>
              <p:nvPr/>
            </p:nvPicPr>
            <p:blipFill>
              <a:blip r:embed="rId12">
                <a:duotone>
                  <a:schemeClr val="accent3"/>
                  <a:srgbClr val="FFFFFF"/>
                </a:duotone>
              </a:blip>
              <a:stretch>
                <a:fillRect/>
              </a:stretch>
            </p:blipFill>
            <p:spPr>
              <a:xfrm>
                <a:off x="3150349" y="0"/>
                <a:ext cx="5993651" cy="524444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" name="Rectangle 8"/>
              <p:cNvPicPr>
                <a:picLocks noChangeAspect="1"/>
              </p:cNvPicPr>
              <p:nvPr/>
            </p:nvPicPr>
            <p:blipFill>
              <a:blip r:embed="rId13">
                <a:duotone>
                  <a:schemeClr val="accent1"/>
                  <a:srgbClr val="FFFFFF"/>
                </a:duotone>
              </a:blip>
              <a:stretch>
                <a:fillRect/>
              </a:stretch>
            </p:blipFill>
            <p:spPr>
              <a:xfrm>
                <a:off x="293206" y="1042127"/>
                <a:ext cx="8850794" cy="581587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2" name="Rectangle 11"/>
            <p:cNvSpPr/>
            <p:nvPr/>
          </p:nvSpPr>
          <p:spPr>
            <a:xfrm flipV="1">
              <a:off x="685800" y="1152525"/>
              <a:ext cx="8458200" cy="5715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35000"/>
                  </a:schemeClr>
                </a:gs>
                <a:gs pos="40000">
                  <a:schemeClr val="bg1">
                    <a:alpha val="35000"/>
                  </a:schemeClr>
                </a:gs>
                <a:gs pos="21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85800" y="1152525"/>
              <a:ext cx="8458200" cy="1588"/>
            </a:xfrm>
            <a:prstGeom prst="line">
              <a:avLst/>
            </a:prstGeom>
            <a:ln w="6350" cap="rnd" cmpd="sng" algn="ctr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142875"/>
            <a:ext cx="8001000" cy="1112838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685800" y="1295401"/>
            <a:ext cx="8001000" cy="48307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6858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latinLnBrk="0">
              <a:defRPr lang="zh-TW" sz="1200">
                <a:solidFill>
                  <a:schemeClr val="tx1"/>
                </a:solidFill>
              </a:defRPr>
            </a:lvl1pPr>
          </a:lstStyle>
          <a:p>
            <a:fld id="{F0C22852-A508-4967-A48D-48354254F1AE}" type="datetimeFigureOut">
              <a:rPr lang="en-US" altLang="zh-TW">
                <a:solidFill>
                  <a:schemeClr val="tx1"/>
                </a:solidFill>
              </a:rPr>
              <a:pPr/>
              <a:t>2014/4/9</a:t>
            </a:fld>
            <a:endParaRPr lang="zh-TW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2385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latinLnBrk="0">
              <a:defRPr lang="zh-TW" sz="1200">
                <a:solidFill>
                  <a:schemeClr val="tx1"/>
                </a:solidFill>
              </a:defRPr>
            </a:lvl1pPr>
          </a:lstStyle>
          <a:p>
            <a:endParaRPr lang="zh-TW">
              <a:solidFill>
                <a:schemeClr val="tx1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latinLnBrk="0">
              <a:defRPr lang="zh-TW" sz="1200">
                <a:solidFill>
                  <a:schemeClr val="tx1"/>
                </a:solidFill>
              </a:defRPr>
            </a:lvl1pPr>
          </a:lstStyle>
          <a:p>
            <a:fld id="{4B6EAAFC-84C7-4BE1-BC5E-CE208EE20C26}" type="slidenum">
              <a:rPr lang="zh-TW">
                <a:solidFill>
                  <a:schemeClr val="tx1"/>
                </a:solidFill>
              </a:rPr>
              <a:pPr/>
              <a:t>‹#›</a:t>
            </a:fld>
            <a:endParaRPr lang="zh-TW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latinLnBrk="0">
        <a:spcBef>
          <a:spcPct val="0"/>
        </a:spcBef>
        <a:buNone/>
        <a:defRPr lang="zh-TW"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latinLnBrk="0">
        <a:spcBef>
          <a:spcPts val="600"/>
        </a:spcBef>
        <a:spcAft>
          <a:spcPts val="600"/>
        </a:spcAft>
        <a:buFont typeface="Arial"/>
        <a:buChar char="•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latinLnBrk="0">
        <a:spcBef>
          <a:spcPts val="600"/>
        </a:spcBef>
        <a:spcAft>
          <a:spcPts val="600"/>
        </a:spcAft>
        <a:buFont typeface="Arial"/>
        <a:buChar char="–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latinLnBrk="0">
        <a:spcBef>
          <a:spcPts val="600"/>
        </a:spcBef>
        <a:spcAft>
          <a:spcPts val="600"/>
        </a:spcAft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latinLnBrk="0">
        <a:spcBef>
          <a:spcPts val="600"/>
        </a:spcBef>
        <a:spcAft>
          <a:spcPts val="600"/>
        </a:spcAft>
        <a:buFont typeface="Arial"/>
        <a:buChar char="–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latinLnBrk="0">
        <a:spcBef>
          <a:spcPts val="600"/>
        </a:spcBef>
        <a:spcAft>
          <a:spcPts val="600"/>
        </a:spcAft>
        <a:buFont typeface="Arial"/>
        <a:buChar char="»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latinLnBrk="0">
        <a:defRPr lang="zh-TW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lang="zh-TW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lang="zh-TW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lang="zh-TW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lang="zh-TW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lang="zh-TW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lang="zh-TW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04850" y="4438648"/>
            <a:ext cx="8134350" cy="1200152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zh-TW" altLang="en-US" sz="6000" dirty="0" smtClean="0"/>
              <a:t>公開觀課與議課</a:t>
            </a:r>
            <a:endParaRPr lang="zh-TW" altLang="en-US" sz="6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133600" y="5791200"/>
            <a:ext cx="6858000" cy="914400"/>
          </a:xfrm>
        </p:spPr>
        <p:txBody>
          <a:bodyPr>
            <a:normAutofit/>
          </a:bodyPr>
          <a:lstStyle/>
          <a:p>
            <a:pPr algn="r"/>
            <a:r>
              <a:rPr lang="zh-TW" altLang="en-US" sz="2800" dirty="0" smtClean="0"/>
              <a:t>麗山高中  藍偉瑩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2465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9944" y="152718"/>
            <a:ext cx="8219256" cy="972026"/>
          </a:xfrm>
        </p:spPr>
        <p:txBody>
          <a:bodyPr>
            <a:normAutofit/>
          </a:bodyPr>
          <a:lstStyle/>
          <a:p>
            <a:r>
              <a:rPr lang="zh-TW" altLang="zh-TW" sz="4400" dirty="0"/>
              <a:t>公開</a:t>
            </a:r>
            <a:r>
              <a:rPr lang="zh-TW" altLang="en-US" sz="4400" dirty="0"/>
              <a:t>觀</a:t>
            </a:r>
            <a:r>
              <a:rPr lang="zh-TW" altLang="zh-TW" sz="4400" dirty="0"/>
              <a:t>課的實施</a:t>
            </a:r>
            <a:r>
              <a:rPr lang="en-US" altLang="zh-TW" sz="4400" dirty="0"/>
              <a:t>(1)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zh-TW" b="0" dirty="0"/>
              <a:t>共同備課時，即安排教師輪流校內公開授課，未能公開授課之教師，可將課堂授課情形錄影記錄，作為校內議課討論資料。 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zh-TW" b="0" dirty="0"/>
              <a:t>公開授課有兩種形式，一為校內的公開授課，一為對外的公開授課。學校可先進行校內公開授課，有需要時，再作對外公開授課。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zh-TW" b="0" dirty="0"/>
              <a:t>每位教師一年至少一次校內公開授課</a:t>
            </a:r>
            <a:r>
              <a:rPr lang="en-US" altLang="zh-TW" b="0" dirty="0"/>
              <a:t>(</a:t>
            </a:r>
            <a:r>
              <a:rPr lang="zh-TW" altLang="zh-TW" b="0" dirty="0"/>
              <a:t>實施之初可不進行，以尊重老師意願為原則</a:t>
            </a:r>
            <a:r>
              <a:rPr lang="en-US" altLang="zh-TW" b="0" dirty="0"/>
              <a:t>)</a:t>
            </a:r>
            <a:r>
              <a:rPr lang="zh-TW" altLang="zh-TW" b="0" dirty="0"/>
              <a:t>。</a:t>
            </a:r>
          </a:p>
          <a:p>
            <a:pPr marL="0" lvl="0" indent="0" algn="just">
              <a:spcAft>
                <a:spcPts val="0"/>
              </a:spcAft>
              <a:buNone/>
            </a:pPr>
            <a:endParaRPr lang="zh-TW" altLang="en-US" b="0" dirty="0"/>
          </a:p>
        </p:txBody>
      </p:sp>
    </p:spTree>
    <p:extLst>
      <p:ext uri="{BB962C8B-B14F-4D97-AF65-F5344CB8AC3E}">
        <p14:creationId xmlns:p14="http://schemas.microsoft.com/office/powerpoint/2010/main" val="65532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0162"/>
            <a:ext cx="8001000" cy="1112838"/>
          </a:xfrm>
        </p:spPr>
        <p:txBody>
          <a:bodyPr>
            <a:normAutofit/>
          </a:bodyPr>
          <a:lstStyle/>
          <a:p>
            <a:r>
              <a:rPr lang="zh-TW" altLang="zh-TW" sz="4400" dirty="0"/>
              <a:t>公開</a:t>
            </a:r>
            <a:r>
              <a:rPr lang="zh-TW" altLang="en-US" sz="4400" dirty="0"/>
              <a:t>觀</a:t>
            </a:r>
            <a:r>
              <a:rPr lang="zh-TW" altLang="zh-TW" sz="4400" dirty="0"/>
              <a:t>課的實施</a:t>
            </a:r>
            <a:r>
              <a:rPr lang="en-US" altLang="zh-TW" sz="4400" dirty="0" smtClean="0"/>
              <a:t>(2)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zh-TW" dirty="0"/>
              <a:t>視學校狀況，每校一年有一次對外公開授課</a:t>
            </a:r>
            <a:r>
              <a:rPr lang="en-US" altLang="zh-TW" dirty="0"/>
              <a:t>(</a:t>
            </a:r>
            <a:r>
              <a:rPr lang="zh-TW" altLang="zh-TW" dirty="0"/>
              <a:t>實施之初可不進行，日本的學校多於實施兩年後才進行對外公開授課，但台灣的學校較快</a:t>
            </a:r>
            <a:r>
              <a:rPr lang="en-US" altLang="zh-TW" dirty="0"/>
              <a:t>……)</a:t>
            </a:r>
            <a:r>
              <a:rPr lang="zh-TW" altLang="zh-TW" dirty="0"/>
              <a:t>。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zh-TW" dirty="0"/>
              <a:t>邀請專家參與，提供諮詢意見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7726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3744" y="152718"/>
            <a:ext cx="8219256" cy="972026"/>
          </a:xfrm>
        </p:spPr>
        <p:txBody>
          <a:bodyPr>
            <a:normAutofit/>
          </a:bodyPr>
          <a:lstStyle/>
          <a:p>
            <a:r>
              <a:rPr lang="zh-TW" altLang="zh-TW" sz="4400" dirty="0"/>
              <a:t>事前</a:t>
            </a:r>
            <a:r>
              <a:rPr lang="zh-TW" altLang="zh-TW" sz="4400" dirty="0" smtClean="0"/>
              <a:t>準備</a:t>
            </a:r>
            <a:r>
              <a:rPr lang="en-US" altLang="zh-TW" sz="4400" dirty="0" smtClean="0"/>
              <a:t>(1)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4713387"/>
          </a:xfrm>
        </p:spPr>
        <p:txBody>
          <a:bodyPr>
            <a:noAutofit/>
          </a:bodyPr>
          <a:lstStyle/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b="0" dirty="0" smtClean="0"/>
              <a:t>提供</a:t>
            </a:r>
            <a:r>
              <a:rPr lang="zh-TW" altLang="en-US" b="0" dirty="0"/>
              <a:t>單元學習活動設計、上課教材、學生座位表、學習單與觀課表。 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b="0" dirty="0" smtClean="0"/>
              <a:t>召開</a:t>
            </a:r>
            <a:r>
              <a:rPr lang="zh-TW" altLang="en-US" b="0" dirty="0"/>
              <a:t>觀課前</a:t>
            </a:r>
            <a:r>
              <a:rPr lang="zh-TW" altLang="en-US" b="0" dirty="0" smtClean="0"/>
              <a:t>會議：</a:t>
            </a:r>
            <a:endParaRPr lang="zh-TW" altLang="en-US" b="0" dirty="0"/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u"/>
            </a:pPr>
            <a:r>
              <a:rPr lang="zh-TW" altLang="en-US" sz="2800" b="0" dirty="0" smtClean="0"/>
              <a:t>讓</a:t>
            </a:r>
            <a:r>
              <a:rPr lang="zh-TW" altLang="en-US" sz="2800" b="0" dirty="0"/>
              <a:t>觀課者瞭解學習目標、教學流程、班級特性分析、教學所關切的焦點等。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u"/>
            </a:pPr>
            <a:r>
              <a:rPr lang="zh-TW" altLang="en-US" sz="2800" b="0" dirty="0" smtClean="0"/>
              <a:t>觀</a:t>
            </a:r>
            <a:r>
              <a:rPr lang="zh-TW" altLang="en-US" sz="2800" b="0" dirty="0"/>
              <a:t>課組別分配（每組學生的學習至少一位教師觀課），並說明觀課重點及觀課倫理</a:t>
            </a:r>
            <a:r>
              <a:rPr lang="zh-TW" altLang="en-US" sz="2800" b="0" dirty="0" smtClean="0"/>
              <a:t>。</a:t>
            </a:r>
            <a:endParaRPr lang="zh-TW" alt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187805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3744" y="152718"/>
            <a:ext cx="8219256" cy="972026"/>
          </a:xfrm>
        </p:spPr>
        <p:txBody>
          <a:bodyPr>
            <a:normAutofit/>
          </a:bodyPr>
          <a:lstStyle/>
          <a:p>
            <a:r>
              <a:rPr lang="zh-TW" altLang="zh-TW" sz="4400" dirty="0"/>
              <a:t>事前</a:t>
            </a:r>
            <a:r>
              <a:rPr lang="zh-TW" altLang="zh-TW" sz="4400" dirty="0" smtClean="0"/>
              <a:t>準備</a:t>
            </a:r>
            <a:r>
              <a:rPr lang="en-US" altLang="zh-TW" sz="4400" dirty="0" smtClean="0"/>
              <a:t>(2)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4713387"/>
          </a:xfrm>
        </p:spPr>
        <p:txBody>
          <a:bodyPr>
            <a:noAutofit/>
          </a:bodyPr>
          <a:lstStyle/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b="0" dirty="0" smtClean="0"/>
              <a:t>課堂</a:t>
            </a:r>
            <a:r>
              <a:rPr lang="zh-TW" altLang="en-US" b="0" dirty="0"/>
              <a:t>的攝錄影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u"/>
            </a:pPr>
            <a:r>
              <a:rPr lang="zh-TW" altLang="en-US" sz="2800" b="0" dirty="0" smtClean="0"/>
              <a:t>準備</a:t>
            </a:r>
            <a:r>
              <a:rPr lang="zh-TW" altLang="en-US" sz="2800" b="0" dirty="0"/>
              <a:t>錄影和攝影器材，課前於教室前方架設錄影機，以攝錄學生學情形習為主，若能同時攝錄教師教學，則採多機運作，如此可蒐集更多議課所需資料。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u"/>
            </a:pPr>
            <a:r>
              <a:rPr lang="zh-TW" altLang="en-US" sz="2800" b="0" dirty="0" smtClean="0"/>
              <a:t>學生小組共</a:t>
            </a:r>
            <a:r>
              <a:rPr lang="zh-TW" altLang="en-US" sz="2800" b="0" dirty="0"/>
              <a:t>學時，要拍攝各組學生學習情形，方便議課時討論。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u"/>
            </a:pPr>
            <a:r>
              <a:rPr lang="zh-TW" altLang="en-US" sz="2800" b="0" dirty="0" smtClean="0"/>
              <a:t>錄影</a:t>
            </a:r>
            <a:r>
              <a:rPr lang="zh-TW" altLang="en-US" sz="2800" b="0" dirty="0"/>
              <a:t>前，先測試攝錄器材及錄音效果。</a:t>
            </a:r>
          </a:p>
        </p:txBody>
      </p:sp>
    </p:spTree>
    <p:extLst>
      <p:ext uri="{BB962C8B-B14F-4D97-AF65-F5344CB8AC3E}">
        <p14:creationId xmlns:p14="http://schemas.microsoft.com/office/powerpoint/2010/main" val="132221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9944" y="152718"/>
            <a:ext cx="8219256" cy="972026"/>
          </a:xfrm>
        </p:spPr>
        <p:txBody>
          <a:bodyPr>
            <a:normAutofit/>
          </a:bodyPr>
          <a:lstStyle/>
          <a:p>
            <a:r>
              <a:rPr lang="zh-TW" altLang="zh-TW" sz="4400" dirty="0"/>
              <a:t>觀課老師的</a:t>
            </a:r>
            <a:r>
              <a:rPr lang="zh-TW" altLang="zh-TW" sz="4400" dirty="0" smtClean="0"/>
              <a:t>安排</a:t>
            </a:r>
            <a:r>
              <a:rPr lang="en-US" altLang="zh-TW" sz="4400" dirty="0" smtClean="0"/>
              <a:t>(1)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9944" y="1196752"/>
            <a:ext cx="8219256" cy="5112568"/>
          </a:xfrm>
        </p:spPr>
        <p:txBody>
          <a:bodyPr>
            <a:noAutofit/>
          </a:bodyPr>
          <a:lstStyle/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b="0" dirty="0" smtClean="0"/>
              <a:t>觀課的目的決定觀課老師的安排</a:t>
            </a:r>
            <a:endParaRPr lang="en-US" altLang="zh-TW" b="0" dirty="0" smtClean="0"/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dirty="0"/>
              <a:t>一般</a:t>
            </a:r>
            <a:r>
              <a:rPr lang="zh-TW" altLang="en-US" b="0" dirty="0" smtClean="0"/>
              <a:t>觀</a:t>
            </a:r>
            <a:r>
              <a:rPr lang="zh-TW" altLang="en-US" b="0" dirty="0"/>
              <a:t>課教師的</a:t>
            </a:r>
            <a:r>
              <a:rPr lang="zh-TW" altLang="en-US" b="0" dirty="0" smtClean="0"/>
              <a:t>安排依序為：授課</a:t>
            </a:r>
            <a:r>
              <a:rPr lang="zh-TW" altLang="en-US" b="0" dirty="0"/>
              <a:t>班級其他任課</a:t>
            </a:r>
            <a:r>
              <a:rPr lang="zh-TW" altLang="en-US" b="0" dirty="0" smtClean="0"/>
              <a:t>教師→同</a:t>
            </a:r>
            <a:r>
              <a:rPr lang="zh-TW" altLang="en-US" b="0" dirty="0"/>
              <a:t>領域</a:t>
            </a:r>
            <a:r>
              <a:rPr lang="zh-TW" altLang="en-US" b="0" dirty="0" smtClean="0"/>
              <a:t>教師→授課</a:t>
            </a:r>
            <a:r>
              <a:rPr lang="zh-TW" altLang="en-US" b="0" dirty="0"/>
              <a:t>學校其他</a:t>
            </a:r>
            <a:r>
              <a:rPr lang="zh-TW" altLang="en-US" b="0" dirty="0" smtClean="0"/>
              <a:t>教師→他</a:t>
            </a:r>
            <a:r>
              <a:rPr lang="zh-TW" altLang="en-US" b="0" dirty="0"/>
              <a:t>校老師。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b="0" dirty="0" smtClean="0"/>
              <a:t>授課</a:t>
            </a:r>
            <a:r>
              <a:rPr lang="zh-TW" altLang="en-US" b="0" dirty="0"/>
              <a:t>班級其他任課教師觀課的考量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u"/>
            </a:pPr>
            <a:r>
              <a:rPr lang="zh-TW" altLang="en-US" sz="2800" b="0" dirty="0" smtClean="0"/>
              <a:t>教師</a:t>
            </a:r>
            <a:r>
              <a:rPr lang="zh-TW" altLang="en-US" sz="2800" b="0" dirty="0"/>
              <a:t>較瞭解學生。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u"/>
            </a:pPr>
            <a:r>
              <a:rPr lang="zh-TW" altLang="en-US" sz="2800" b="0" dirty="0" smtClean="0"/>
              <a:t>從</a:t>
            </a:r>
            <a:r>
              <a:rPr lang="zh-TW" altLang="en-US" sz="2800" b="0" dirty="0"/>
              <a:t>多元智能的觀點，可以從學生不同學科上課的表現，發現學生之優勢智慧，進而順勢引導</a:t>
            </a:r>
            <a:r>
              <a:rPr lang="zh-TW" altLang="en-US" sz="2800" b="0" dirty="0" smtClean="0"/>
              <a:t>。</a:t>
            </a:r>
            <a:endParaRPr lang="en-US" altLang="zh-TW" sz="2800" b="0" dirty="0" smtClean="0"/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u"/>
            </a:pPr>
            <a:r>
              <a:rPr lang="zh-TW" altLang="en-US" sz="2800" b="0" dirty="0" smtClean="0"/>
              <a:t>易於</a:t>
            </a:r>
            <a:r>
              <a:rPr lang="zh-TW" altLang="en-US" sz="2800" b="0" dirty="0"/>
              <a:t>為學生進行學習策略指導和生涯發展規劃</a:t>
            </a:r>
            <a:r>
              <a:rPr lang="zh-TW" altLang="en-US" sz="2800" b="0" dirty="0" smtClean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19675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9944" y="152718"/>
            <a:ext cx="8219256" cy="972026"/>
          </a:xfrm>
        </p:spPr>
        <p:txBody>
          <a:bodyPr>
            <a:normAutofit/>
          </a:bodyPr>
          <a:lstStyle/>
          <a:p>
            <a:r>
              <a:rPr lang="zh-TW" altLang="zh-TW" sz="4400" dirty="0"/>
              <a:t>觀課老師的</a:t>
            </a:r>
            <a:r>
              <a:rPr lang="zh-TW" altLang="zh-TW" sz="4400" dirty="0" smtClean="0"/>
              <a:t>安排</a:t>
            </a:r>
            <a:r>
              <a:rPr lang="en-US" altLang="zh-TW" sz="4400" dirty="0" smtClean="0"/>
              <a:t>(2)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9944" y="1196752"/>
            <a:ext cx="8219256" cy="5112568"/>
          </a:xfrm>
        </p:spPr>
        <p:txBody>
          <a:bodyPr>
            <a:noAutofit/>
          </a:bodyPr>
          <a:lstStyle/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b="0" dirty="0" smtClean="0"/>
              <a:t>同</a:t>
            </a:r>
            <a:r>
              <a:rPr lang="zh-TW" altLang="en-US" b="0" dirty="0"/>
              <a:t>領域教師觀課的</a:t>
            </a:r>
            <a:r>
              <a:rPr lang="zh-TW" altLang="en-US" b="0" dirty="0" smtClean="0"/>
              <a:t>考量</a:t>
            </a:r>
            <a:endParaRPr lang="zh-TW" altLang="en-US" b="0" dirty="0"/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u"/>
            </a:pPr>
            <a:r>
              <a:rPr lang="zh-TW" altLang="en-US" sz="2800" b="0" dirty="0" smtClean="0"/>
              <a:t>同</a:t>
            </a:r>
            <a:r>
              <a:rPr lang="zh-TW" altLang="en-US" sz="2800" b="0" dirty="0"/>
              <a:t>領域教師共同備課的單元教學設計，可透過觀看一位教師的教學實踐</a:t>
            </a:r>
            <a:r>
              <a:rPr lang="zh-TW" altLang="en-US" sz="2800" b="0" dirty="0" smtClean="0"/>
              <a:t>，瞭解</a:t>
            </a:r>
            <a:r>
              <a:rPr lang="zh-TW" altLang="en-US" sz="2800" b="0" dirty="0"/>
              <a:t>教學設計的妥適性。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u"/>
            </a:pPr>
            <a:r>
              <a:rPr lang="zh-TW" altLang="en-US" sz="2800" b="0" dirty="0" smtClean="0"/>
              <a:t>同</a:t>
            </a:r>
            <a:r>
              <a:rPr lang="zh-TW" altLang="en-US" sz="2800" b="0" dirty="0"/>
              <a:t>領域教師</a:t>
            </a:r>
            <a:r>
              <a:rPr lang="zh-TW" altLang="en-US" sz="2800" b="0" dirty="0" smtClean="0"/>
              <a:t>可較為</a:t>
            </a:r>
            <a:r>
              <a:rPr lang="zh-TW" altLang="en-US" sz="2800" b="0" dirty="0"/>
              <a:t>深入地捕捉到學生學科學習的細緻訊息。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u"/>
            </a:pPr>
            <a:r>
              <a:rPr lang="zh-TW" altLang="en-US" sz="2800" b="0" dirty="0" smtClean="0"/>
              <a:t>同</a:t>
            </a:r>
            <a:r>
              <a:rPr lang="zh-TW" altLang="en-US" sz="2800" b="0" dirty="0"/>
              <a:t>領域教師的觀課</a:t>
            </a:r>
            <a:r>
              <a:rPr lang="zh-TW" altLang="en-US" sz="2800" b="0" dirty="0" smtClean="0"/>
              <a:t>，能</a:t>
            </a:r>
            <a:r>
              <a:rPr lang="zh-TW" altLang="en-US" sz="2800" b="0" dirty="0"/>
              <a:t>針對學科教學提供引導學生學習的意見，有利於有心精進領域教材教法的教師</a:t>
            </a:r>
            <a:r>
              <a:rPr lang="zh-TW" altLang="en-US" sz="2800" b="0" dirty="0" smtClean="0"/>
              <a:t>。</a:t>
            </a:r>
            <a:endParaRPr lang="en-US" altLang="zh-TW" sz="2800" b="0" dirty="0" smtClean="0"/>
          </a:p>
          <a:p>
            <a:pPr marL="400050">
              <a:spcBef>
                <a:spcPts val="0"/>
              </a:spcBef>
              <a:buFont typeface="Wingdings" panose="05000000000000000000" pitchFamily="2" charset="2"/>
              <a:buChar char="u"/>
            </a:pPr>
            <a:r>
              <a:rPr lang="zh-TW" altLang="en-US" dirty="0"/>
              <a:t>每一組至少要</a:t>
            </a:r>
            <a:r>
              <a:rPr lang="zh-TW" altLang="en-US" dirty="0" smtClean="0"/>
              <a:t>有一位老師觀察。</a:t>
            </a:r>
            <a:endParaRPr lang="zh-TW" altLang="en-US" b="0" dirty="0"/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endParaRPr lang="zh-TW" altLang="en-US" b="0" dirty="0"/>
          </a:p>
        </p:txBody>
      </p:sp>
    </p:spTree>
    <p:extLst>
      <p:ext uri="{BB962C8B-B14F-4D97-AF65-F5344CB8AC3E}">
        <p14:creationId xmlns:p14="http://schemas.microsoft.com/office/powerpoint/2010/main" val="1665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0162"/>
            <a:ext cx="8001000" cy="1112838"/>
          </a:xfrm>
        </p:spPr>
        <p:txBody>
          <a:bodyPr/>
          <a:lstStyle/>
          <a:p>
            <a:r>
              <a:rPr lang="zh-TW" altLang="en-US" dirty="0" smtClean="0"/>
              <a:t>觀課要觀什麼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TW" altLang="zh-TW" dirty="0"/>
              <a:t>觀課時，關注學生的</a:t>
            </a:r>
            <a:r>
              <a:rPr lang="zh-TW" altLang="zh-TW" dirty="0" smtClean="0"/>
              <a:t>學習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u"/>
            </a:pPr>
            <a:r>
              <a:rPr lang="zh-TW" altLang="zh-TW" sz="2800" dirty="0" smtClean="0"/>
              <a:t>留意</a:t>
            </a:r>
            <a:r>
              <a:rPr lang="zh-TW" altLang="zh-TW" sz="2800" dirty="0"/>
              <a:t>學生的學習是否發生、如何發生</a:t>
            </a:r>
            <a:r>
              <a:rPr lang="zh-TW" altLang="zh-TW" sz="2800" dirty="0" smtClean="0"/>
              <a:t>？</a:t>
            </a:r>
            <a:endParaRPr lang="en-US" altLang="zh-TW" sz="2800" dirty="0" smtClean="0"/>
          </a:p>
          <a:p>
            <a:pPr lvl="1">
              <a:buFont typeface="Wingdings" panose="05000000000000000000" pitchFamily="2" charset="2"/>
              <a:buChar char="u"/>
            </a:pPr>
            <a:r>
              <a:rPr lang="zh-TW" altLang="zh-TW" sz="2800" dirty="0" smtClean="0"/>
              <a:t>學生</a:t>
            </a:r>
            <a:r>
              <a:rPr lang="zh-TW" altLang="zh-TW" sz="2800" dirty="0"/>
              <a:t>學習的困難在哪裡？如何解決的</a:t>
            </a:r>
            <a:r>
              <a:rPr lang="zh-TW" altLang="zh-TW" sz="2800" dirty="0" smtClean="0"/>
              <a:t>？</a:t>
            </a:r>
            <a:endParaRPr lang="en-US" altLang="zh-TW" sz="2800" dirty="0" smtClean="0"/>
          </a:p>
          <a:p>
            <a:pPr lvl="1">
              <a:buFont typeface="Wingdings" panose="05000000000000000000" pitchFamily="2" charset="2"/>
              <a:buChar char="u"/>
            </a:pPr>
            <a:r>
              <a:rPr lang="zh-TW" altLang="zh-TW" sz="2800" dirty="0" smtClean="0"/>
              <a:t>學生</a:t>
            </a:r>
            <a:r>
              <a:rPr lang="zh-TW" altLang="zh-TW" sz="2800" dirty="0"/>
              <a:t>學習表現的行為</a:t>
            </a:r>
            <a:r>
              <a:rPr lang="zh-TW" altLang="zh-TW" sz="2800" dirty="0" smtClean="0"/>
              <a:t>？</a:t>
            </a:r>
            <a:endParaRPr lang="en-US" altLang="zh-TW" sz="2800" dirty="0" smtClean="0"/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dirty="0"/>
              <a:t>觀課時不對教師教學作評價，而是觀察學生學習表現。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dirty="0"/>
              <a:t>不對教學者提出建言，而是觀摩後自己學到了甚麼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9215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6144" y="170974"/>
            <a:ext cx="8219256" cy="972026"/>
          </a:xfrm>
        </p:spPr>
        <p:txBody>
          <a:bodyPr>
            <a:normAutofit/>
          </a:bodyPr>
          <a:lstStyle/>
          <a:p>
            <a:r>
              <a:rPr lang="zh-TW" altLang="zh-TW" sz="4400" dirty="0"/>
              <a:t>觀課重點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4136" y="1230213"/>
            <a:ext cx="8291264" cy="4713387"/>
          </a:xfrm>
        </p:spPr>
        <p:txBody>
          <a:bodyPr>
            <a:noAutofit/>
          </a:bodyPr>
          <a:lstStyle/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b="0" dirty="0" smtClean="0"/>
              <a:t>觀察</a:t>
            </a:r>
            <a:r>
              <a:rPr lang="zh-TW" altLang="en-US" b="0" dirty="0"/>
              <a:t>的面向：觀察學生學習表現的</a:t>
            </a:r>
            <a:r>
              <a:rPr lang="zh-TW" altLang="en-US" b="0" dirty="0" smtClean="0"/>
              <a:t>參考面向</a:t>
            </a:r>
            <a:r>
              <a:rPr lang="zh-TW" altLang="en-US" b="0" dirty="0"/>
              <a:t>，如全班學習氣氛、學生學習歷程、學生學習結果，可參考公開觀課表，並記錄具體事實</a:t>
            </a:r>
            <a:r>
              <a:rPr lang="en-US" altLang="zh-TW" b="0" dirty="0"/>
              <a:t>(</a:t>
            </a:r>
            <a:r>
              <a:rPr lang="zh-TW" altLang="en-US" b="0" dirty="0"/>
              <a:t>註明學生座號</a:t>
            </a:r>
            <a:r>
              <a:rPr lang="en-US" altLang="zh-TW" b="0" dirty="0"/>
              <a:t>)</a:t>
            </a:r>
            <a:r>
              <a:rPr lang="zh-TW" altLang="en-US" b="0" dirty="0"/>
              <a:t>。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b="0" dirty="0" smtClean="0"/>
              <a:t>觀察</a:t>
            </a:r>
            <a:r>
              <a:rPr lang="zh-TW" altLang="en-US" b="0" dirty="0"/>
              <a:t>方式：從學生發言內涵</a:t>
            </a:r>
            <a:r>
              <a:rPr lang="en-US" altLang="zh-TW" b="0" dirty="0"/>
              <a:t>(</a:t>
            </a:r>
            <a:r>
              <a:rPr lang="zh-TW" altLang="en-US" b="0" dirty="0"/>
              <a:t>請和教材做串聯</a:t>
            </a:r>
            <a:r>
              <a:rPr lang="en-US" altLang="zh-TW" b="0" dirty="0"/>
              <a:t>)</a:t>
            </a:r>
            <a:r>
              <a:rPr lang="zh-TW" altLang="en-US" b="0" dirty="0"/>
              <a:t>、發言次數、語言流動、肢體語言、聲音大小</a:t>
            </a:r>
            <a:r>
              <a:rPr lang="zh-TW" altLang="en-US" b="0" dirty="0" smtClean="0"/>
              <a:t>等</a:t>
            </a:r>
            <a:r>
              <a:rPr lang="zh-TW" altLang="en-US" b="0" dirty="0"/>
              <a:t>關注</a:t>
            </a:r>
            <a:r>
              <a:rPr lang="zh-TW" altLang="en-US" b="0" dirty="0" smtClean="0"/>
              <a:t>學生</a:t>
            </a:r>
            <a:r>
              <a:rPr lang="zh-TW" altLang="en-US" b="0" dirty="0"/>
              <a:t>是否學習，是否思考。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b="0" dirty="0" smtClean="0"/>
              <a:t>同</a:t>
            </a:r>
            <a:r>
              <a:rPr lang="zh-TW" altLang="en-US" b="0" dirty="0"/>
              <a:t>校同領域老師也可關注教材教法，了解共同備課的成效</a:t>
            </a:r>
            <a:r>
              <a:rPr lang="zh-TW" altLang="en-US" b="0" dirty="0" smtClean="0"/>
              <a:t>。</a:t>
            </a:r>
            <a:endParaRPr lang="en-US" altLang="zh-TW" b="0" dirty="0" smtClean="0"/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b="0" dirty="0"/>
              <a:t>除了負責觀課教師外，</a:t>
            </a:r>
            <a:r>
              <a:rPr lang="zh-TW" altLang="en-US" b="0" u="sng" dirty="0" smtClean="0"/>
              <a:t>其餘參加的教師請在外圍觀課，勿進入教學區。</a:t>
            </a:r>
            <a:endParaRPr lang="zh-TW" altLang="en-US" b="0" u="sng" dirty="0"/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endParaRPr lang="zh-TW" altLang="en-US" b="0" dirty="0"/>
          </a:p>
        </p:txBody>
      </p:sp>
    </p:spTree>
    <p:extLst>
      <p:ext uri="{BB962C8B-B14F-4D97-AF65-F5344CB8AC3E}">
        <p14:creationId xmlns:p14="http://schemas.microsoft.com/office/powerpoint/2010/main" val="158967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146" y="1295400"/>
            <a:ext cx="6979054" cy="52342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0748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9944" y="152718"/>
            <a:ext cx="8219256" cy="972026"/>
          </a:xfrm>
        </p:spPr>
        <p:txBody>
          <a:bodyPr>
            <a:normAutofit/>
          </a:bodyPr>
          <a:lstStyle/>
          <a:p>
            <a:r>
              <a:rPr lang="zh-TW" altLang="zh-TW" sz="4400" dirty="0"/>
              <a:t>觀課倫理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4136" y="1268760"/>
            <a:ext cx="8291264" cy="4713387"/>
          </a:xfrm>
        </p:spPr>
        <p:txBody>
          <a:bodyPr>
            <a:noAutofit/>
          </a:bodyPr>
          <a:lstStyle/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sz="2600" b="0" dirty="0" smtClean="0"/>
              <a:t>每</a:t>
            </a:r>
            <a:r>
              <a:rPr lang="zh-TW" altLang="en-US" sz="2600" b="0" dirty="0"/>
              <a:t>位老師以觀察一組學生為原則。 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sz="2600" b="0" dirty="0" smtClean="0"/>
              <a:t>不涉入學生學習。 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sz="2600" b="0" dirty="0" smtClean="0"/>
              <a:t>注意</a:t>
            </a:r>
            <a:r>
              <a:rPr lang="zh-TW" altLang="en-US" sz="2600" b="0" dirty="0"/>
              <a:t>觀課動線，不影響授課教師的教學。 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sz="2600" b="0" dirty="0" smtClean="0"/>
              <a:t>不</a:t>
            </a:r>
            <a:r>
              <a:rPr lang="zh-TW" altLang="en-US" sz="2600" b="0" dirty="0"/>
              <a:t>與學生互動。 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sz="2600" b="0" dirty="0" smtClean="0"/>
              <a:t>不</a:t>
            </a:r>
            <a:r>
              <a:rPr lang="zh-TW" altLang="en-US" sz="2600" b="0" dirty="0"/>
              <a:t>交談或打手機，若有必要，離開教室交談或通電話。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sz="2600" b="0" dirty="0" smtClean="0"/>
              <a:t>將</a:t>
            </a:r>
            <a:r>
              <a:rPr lang="zh-TW" altLang="en-US" sz="2600" b="0" dirty="0"/>
              <a:t>手機關機或設定成靜音。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sz="2600" b="0" dirty="0" smtClean="0"/>
              <a:t>拍照</a:t>
            </a:r>
            <a:r>
              <a:rPr lang="zh-TW" altLang="en-US" sz="2600" b="0" dirty="0"/>
              <a:t>或攝影時，不開閃光燈，並設定成靜音。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sz="2600" b="0" dirty="0" smtClean="0"/>
              <a:t>拍照</a:t>
            </a:r>
            <a:r>
              <a:rPr lang="zh-TW" altLang="en-US" sz="2600" b="0" dirty="0"/>
              <a:t>或攝影需事先徵得同意，並以不影響學生學習為原則。</a:t>
            </a:r>
          </a:p>
        </p:txBody>
      </p:sp>
    </p:spTree>
    <p:extLst>
      <p:ext uri="{BB962C8B-B14F-4D97-AF65-F5344CB8AC3E}">
        <p14:creationId xmlns:p14="http://schemas.microsoft.com/office/powerpoint/2010/main" val="206512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3744" y="170974"/>
            <a:ext cx="8219256" cy="972026"/>
          </a:xfrm>
        </p:spPr>
        <p:txBody>
          <a:bodyPr>
            <a:normAutofit/>
          </a:bodyPr>
          <a:lstStyle/>
          <a:p>
            <a:r>
              <a:rPr lang="zh-TW" altLang="en-US" sz="4400" dirty="0" smtClean="0"/>
              <a:t>回到原點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5112568"/>
          </a:xfrm>
        </p:spPr>
        <p:txBody>
          <a:bodyPr>
            <a:no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en-US" altLang="zh-TW" sz="2800" b="0" dirty="0" smtClean="0"/>
              <a:t>What---</a:t>
            </a:r>
            <a:r>
              <a:rPr lang="zh-TW" altLang="en-US" sz="2800" b="0" dirty="0" smtClean="0"/>
              <a:t>觀課與議課是什麼？</a:t>
            </a:r>
            <a:endParaRPr lang="en-US" altLang="zh-TW" sz="2800" b="0" dirty="0" smtClean="0"/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en-US" altLang="zh-TW" sz="2800" b="0" dirty="0" smtClean="0"/>
              <a:t>Why-</a:t>
            </a:r>
            <a:r>
              <a:rPr lang="en-US" altLang="zh-TW" sz="2800" b="0" dirty="0"/>
              <a:t>--</a:t>
            </a:r>
            <a:r>
              <a:rPr lang="zh-TW" altLang="en-US" sz="2800" b="0" dirty="0" smtClean="0"/>
              <a:t>為什麼要觀課與議課？</a:t>
            </a:r>
            <a:endParaRPr lang="en-US" altLang="zh-TW" sz="2800" b="0" dirty="0" smtClean="0"/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en-US" altLang="zh-TW" sz="2800" b="0" dirty="0" smtClean="0"/>
              <a:t>How---</a:t>
            </a:r>
            <a:r>
              <a:rPr lang="zh-TW" altLang="en-US" sz="2800" b="0" dirty="0" smtClean="0"/>
              <a:t>如何觀</a:t>
            </a:r>
            <a:r>
              <a:rPr lang="zh-TW" altLang="en-US" sz="2800" b="0" dirty="0"/>
              <a:t>課與議課？</a:t>
            </a:r>
            <a:endParaRPr lang="en-US" altLang="zh-TW" sz="2800" b="0" dirty="0" smtClean="0"/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en-US" altLang="zh-TW" sz="2800" b="0" dirty="0" smtClean="0"/>
              <a:t>Who---</a:t>
            </a:r>
            <a:r>
              <a:rPr lang="zh-TW" altLang="en-US" sz="2800" b="0" dirty="0" smtClean="0"/>
              <a:t>誰</a:t>
            </a:r>
            <a:r>
              <a:rPr lang="zh-TW" altLang="en-US" sz="2800" b="0" dirty="0"/>
              <a:t>要參與觀</a:t>
            </a:r>
            <a:r>
              <a:rPr lang="zh-TW" altLang="en-US" sz="2800" b="0" dirty="0" smtClean="0"/>
              <a:t>課與議課？</a:t>
            </a:r>
            <a:endParaRPr lang="en-US" altLang="zh-TW" sz="2800" b="0" dirty="0" smtClean="0"/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en-US" altLang="zh-TW" sz="2800" b="0" dirty="0" smtClean="0"/>
              <a:t>When</a:t>
            </a:r>
            <a:r>
              <a:rPr lang="en-US" altLang="zh-TW" sz="2800" b="0" dirty="0"/>
              <a:t>-</a:t>
            </a:r>
            <a:r>
              <a:rPr lang="en-US" altLang="zh-TW" sz="2800" b="0" dirty="0" smtClean="0"/>
              <a:t>--</a:t>
            </a:r>
            <a:r>
              <a:rPr lang="zh-TW" altLang="en-US" sz="2800" b="0" dirty="0" smtClean="0"/>
              <a:t>何時應該觀</a:t>
            </a:r>
            <a:r>
              <a:rPr lang="zh-TW" altLang="en-US" sz="2800" b="0" dirty="0"/>
              <a:t>課與議課？</a:t>
            </a:r>
            <a:endParaRPr lang="zh-TW" alt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95281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762000"/>
            <a:ext cx="7772400" cy="1362075"/>
          </a:xfrm>
        </p:spPr>
        <p:txBody>
          <a:bodyPr>
            <a:normAutofit/>
          </a:bodyPr>
          <a:lstStyle/>
          <a:p>
            <a:r>
              <a:rPr lang="zh-TW" altLang="en-US" sz="4400" dirty="0" smtClean="0"/>
              <a:t>公開議課</a:t>
            </a:r>
            <a:endParaRPr lang="zh-TW" altLang="en-US" sz="44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2246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9944" y="152718"/>
            <a:ext cx="8219256" cy="972026"/>
          </a:xfrm>
        </p:spPr>
        <p:txBody>
          <a:bodyPr>
            <a:normAutofit/>
          </a:bodyPr>
          <a:lstStyle/>
          <a:p>
            <a:r>
              <a:rPr lang="zh-TW" altLang="en-US" sz="4400" dirty="0" smtClean="0"/>
              <a:t>共同議課</a:t>
            </a:r>
            <a:r>
              <a:rPr lang="zh-TW" altLang="en-US" sz="4400" dirty="0" smtClean="0"/>
              <a:t>流程</a:t>
            </a:r>
            <a:r>
              <a:rPr lang="en-US" altLang="zh-TW" sz="4400" dirty="0" smtClean="0"/>
              <a:t>(1)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4136" y="1219200"/>
            <a:ext cx="8215064" cy="5334000"/>
          </a:xfrm>
        </p:spPr>
        <p:txBody>
          <a:bodyPr>
            <a:noAutofit/>
          </a:bodyPr>
          <a:lstStyle/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b="0" dirty="0" smtClean="0"/>
              <a:t>主席開場</a:t>
            </a:r>
            <a:endParaRPr lang="en-US" altLang="zh-TW" b="0" dirty="0" smtClean="0"/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b="0" dirty="0" smtClean="0"/>
              <a:t>教學者分享：說明教學設計理念和授課心得</a:t>
            </a:r>
            <a:endParaRPr lang="en-US" altLang="zh-TW" b="0" dirty="0" smtClean="0"/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b="0" dirty="0"/>
              <a:t>各組觀課者分享</a:t>
            </a:r>
            <a:r>
              <a:rPr lang="zh-TW" altLang="en-US" b="0" dirty="0" smtClean="0"/>
              <a:t>：</a:t>
            </a:r>
            <a:endParaRPr lang="en-US" altLang="zh-TW" b="0" dirty="0" smtClean="0"/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u"/>
            </a:pPr>
            <a:r>
              <a:rPr lang="zh-TW" altLang="en-US" sz="2800" b="0" dirty="0"/>
              <a:t>以學生學習具體事實表現</a:t>
            </a:r>
            <a:r>
              <a:rPr lang="zh-TW" altLang="en-US" sz="2800" b="0" dirty="0" smtClean="0"/>
              <a:t>為主</a:t>
            </a:r>
            <a:endParaRPr lang="en-US" altLang="zh-TW" sz="2800" b="0" dirty="0" smtClean="0"/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u"/>
            </a:pPr>
            <a:r>
              <a:rPr lang="zh-TW" altLang="en-US" sz="2800" b="0" dirty="0"/>
              <a:t>從單元學習目標了解和討論學生學習成功或困惑之</a:t>
            </a:r>
            <a:r>
              <a:rPr lang="zh-TW" altLang="en-US" sz="2800" b="0" dirty="0" smtClean="0"/>
              <a:t>處</a:t>
            </a:r>
            <a:endParaRPr lang="en-US" altLang="zh-TW" sz="2800" b="0" dirty="0" smtClean="0"/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u"/>
            </a:pPr>
            <a:r>
              <a:rPr lang="zh-TW" altLang="en-US" sz="2800" b="0" dirty="0"/>
              <a:t>教學</a:t>
            </a:r>
            <a:r>
              <a:rPr lang="zh-TW" altLang="en-US" sz="2800" b="0" dirty="0" smtClean="0"/>
              <a:t>者所關切的觀察焦點</a:t>
            </a:r>
            <a:r>
              <a:rPr lang="en-US" altLang="zh-TW" sz="2800" b="0" dirty="0" smtClean="0"/>
              <a:t>(</a:t>
            </a:r>
            <a:r>
              <a:rPr lang="zh-TW" altLang="en-US" sz="2800" b="0" dirty="0" smtClean="0"/>
              <a:t>觀課前會議中已說明</a:t>
            </a:r>
            <a:r>
              <a:rPr lang="en-US" altLang="zh-TW" sz="2800" b="0" dirty="0" smtClean="0"/>
              <a:t>)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u"/>
            </a:pPr>
            <a:r>
              <a:rPr lang="zh-TW" altLang="en-US" sz="2800" b="0" dirty="0"/>
              <a:t>分享從觀課中學習到</a:t>
            </a:r>
            <a:r>
              <a:rPr lang="zh-TW" altLang="en-US" sz="2800" b="0" dirty="0" smtClean="0"/>
              <a:t>什麼</a:t>
            </a:r>
            <a:endParaRPr lang="en-US" altLang="zh-TW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71573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9944" y="152718"/>
            <a:ext cx="8219256" cy="972026"/>
          </a:xfrm>
        </p:spPr>
        <p:txBody>
          <a:bodyPr>
            <a:normAutofit/>
          </a:bodyPr>
          <a:lstStyle/>
          <a:p>
            <a:r>
              <a:rPr lang="zh-TW" altLang="en-US" sz="4400" dirty="0" smtClean="0"/>
              <a:t>共同議課</a:t>
            </a:r>
            <a:r>
              <a:rPr lang="zh-TW" altLang="en-US" sz="4400" dirty="0" smtClean="0"/>
              <a:t>流程</a:t>
            </a:r>
            <a:r>
              <a:rPr lang="en-US" altLang="zh-TW" sz="4400" dirty="0" smtClean="0"/>
              <a:t>(2)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4136" y="1219200"/>
            <a:ext cx="8215064" cy="5334000"/>
          </a:xfrm>
        </p:spPr>
        <p:txBody>
          <a:bodyPr>
            <a:noAutofit/>
          </a:bodyPr>
          <a:lstStyle/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b="0" dirty="0" smtClean="0"/>
              <a:t>其他</a:t>
            </a:r>
            <a:r>
              <a:rPr lang="zh-TW" altLang="en-US" b="0" dirty="0"/>
              <a:t>觀課者心得分享、提問與</a:t>
            </a:r>
            <a:r>
              <a:rPr lang="zh-TW" altLang="en-US" b="0" dirty="0" smtClean="0"/>
              <a:t>對話</a:t>
            </a:r>
            <a:endParaRPr lang="en-US" altLang="zh-TW" b="0" dirty="0" smtClean="0"/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b="0" dirty="0"/>
              <a:t>主席串聯發言者之對話，引發多樣思考，不做結論</a:t>
            </a:r>
            <a:r>
              <a:rPr lang="zh-TW" altLang="en-US" b="0" dirty="0" smtClean="0"/>
              <a:t>。</a:t>
            </a:r>
            <a:endParaRPr lang="en-US" altLang="zh-TW" b="0" dirty="0" smtClean="0"/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b="0" dirty="0"/>
              <a:t>必要時可請教學者</a:t>
            </a:r>
            <a:r>
              <a:rPr lang="zh-TW" altLang="en-US" b="0" dirty="0" smtClean="0"/>
              <a:t>回應</a:t>
            </a:r>
            <a:endParaRPr lang="en-US" altLang="zh-TW" b="0" dirty="0" smtClean="0"/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b="0" dirty="0"/>
              <a:t>專家學者提供諮詢意見</a:t>
            </a:r>
          </a:p>
        </p:txBody>
      </p:sp>
    </p:spTree>
    <p:extLst>
      <p:ext uri="{BB962C8B-B14F-4D97-AF65-F5344CB8AC3E}">
        <p14:creationId xmlns:p14="http://schemas.microsoft.com/office/powerpoint/2010/main" val="428410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9944" y="152718"/>
            <a:ext cx="8219256" cy="972026"/>
          </a:xfrm>
        </p:spPr>
        <p:txBody>
          <a:bodyPr>
            <a:normAutofit/>
          </a:bodyPr>
          <a:lstStyle/>
          <a:p>
            <a:r>
              <a:rPr lang="zh-TW" altLang="zh-TW" sz="4400" dirty="0"/>
              <a:t>共同議課的實施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4136" y="1143000"/>
            <a:ext cx="8291264" cy="5410200"/>
          </a:xfrm>
        </p:spPr>
        <p:txBody>
          <a:bodyPr>
            <a:noAutofit/>
          </a:bodyPr>
          <a:lstStyle/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b="0" dirty="0" smtClean="0"/>
              <a:t>三</a:t>
            </a:r>
            <a:r>
              <a:rPr lang="zh-TW" altLang="en-US" b="0" dirty="0"/>
              <a:t>要原則</a:t>
            </a:r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sz="2800" b="0" dirty="0" smtClean="0"/>
              <a:t>根據</a:t>
            </a:r>
            <a:r>
              <a:rPr lang="zh-TW" altLang="en-US" sz="2800" b="0" dirty="0"/>
              <a:t>學習目標，討論學生學習成功和困惑之處。 </a:t>
            </a:r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sz="2800" b="0" dirty="0" smtClean="0"/>
              <a:t>分析</a:t>
            </a:r>
            <a:r>
              <a:rPr lang="zh-TW" altLang="en-US" sz="2800" b="0" dirty="0"/>
              <a:t>觀課時所蒐集的資料，進行討論學生學習表現，討論時，要和教材結合。</a:t>
            </a:r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sz="2800" b="0" dirty="0" smtClean="0"/>
              <a:t>分享</a:t>
            </a:r>
            <a:r>
              <a:rPr lang="zh-TW" altLang="en-US" sz="2800" b="0" dirty="0"/>
              <a:t>自己從觀課中學到什麼。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b="0" dirty="0" smtClean="0"/>
              <a:t>三</a:t>
            </a:r>
            <a:r>
              <a:rPr lang="zh-TW" altLang="en-US" b="0" dirty="0"/>
              <a:t>不原則</a:t>
            </a:r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sz="2800" b="0" dirty="0" smtClean="0"/>
              <a:t>不</a:t>
            </a:r>
            <a:r>
              <a:rPr lang="zh-TW" altLang="en-US" sz="2800" b="0" dirty="0"/>
              <a:t>評論老師。 </a:t>
            </a:r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sz="2800" b="0" dirty="0" smtClean="0"/>
              <a:t>主席</a:t>
            </a:r>
            <a:r>
              <a:rPr lang="zh-TW" altLang="en-US" sz="2800" b="0" dirty="0"/>
              <a:t>不做結論。 </a:t>
            </a:r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sz="2800" b="0" dirty="0" smtClean="0"/>
              <a:t>不</a:t>
            </a:r>
            <a:r>
              <a:rPr lang="zh-TW" altLang="en-US" sz="2800" b="0" dirty="0"/>
              <a:t>針對特殊生批判或指責</a:t>
            </a:r>
            <a:r>
              <a:rPr lang="zh-TW" altLang="en-US" sz="2800" b="0" dirty="0" smtClean="0"/>
              <a:t>。</a:t>
            </a:r>
            <a:endParaRPr lang="en-US" altLang="zh-TW" sz="2800" b="0" dirty="0" smtClean="0"/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b="0" dirty="0" smtClean="0"/>
              <a:t>錄影</a:t>
            </a:r>
            <a:r>
              <a:rPr lang="zh-TW" altLang="en-US" b="0" dirty="0"/>
              <a:t>和紀錄</a:t>
            </a:r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en-US" sz="2800" b="0" dirty="0" smtClean="0"/>
              <a:t>議</a:t>
            </a:r>
            <a:r>
              <a:rPr lang="zh-TW" altLang="en-US" sz="2800" b="0" dirty="0"/>
              <a:t>課的討論過程要做錄影和紀錄，提供反思實踐之參考。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endParaRPr lang="zh-TW" altLang="en-US" b="0" dirty="0"/>
          </a:p>
        </p:txBody>
      </p:sp>
    </p:spTree>
    <p:extLst>
      <p:ext uri="{BB962C8B-B14F-4D97-AF65-F5344CB8AC3E}">
        <p14:creationId xmlns:p14="http://schemas.microsoft.com/office/powerpoint/2010/main" val="250813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001000" cy="1112838"/>
          </a:xfrm>
        </p:spPr>
        <p:txBody>
          <a:bodyPr>
            <a:normAutofit/>
          </a:bodyPr>
          <a:lstStyle/>
          <a:p>
            <a:r>
              <a:rPr lang="zh-TW" altLang="en-US" sz="4400" dirty="0" smtClean="0"/>
              <a:t>二次議課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u"/>
            </a:pPr>
            <a:r>
              <a:rPr lang="zh-TW" altLang="zh-TW" dirty="0"/>
              <a:t>共同議課後，若有需要，可回到教師學習共同體，進行第二階段議</a:t>
            </a:r>
            <a:r>
              <a:rPr lang="zh-TW" altLang="zh-TW" dirty="0" smtClean="0"/>
              <a:t>課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zh-TW" altLang="zh-TW" dirty="0" smtClean="0"/>
              <a:t>針對</a:t>
            </a:r>
            <a:r>
              <a:rPr lang="zh-TW" altLang="zh-TW" dirty="0"/>
              <a:t>課堂實際案例，進行教材教法討論，檢討共同備課的成效，並提出改進策略，修正教學設計。 </a:t>
            </a:r>
          </a:p>
          <a:p>
            <a:pPr>
              <a:buFont typeface="Wingdings" panose="05000000000000000000" pitchFamily="2" charset="2"/>
              <a:buChar char="u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7262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824536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學校是孩子、老師及社區</a:t>
            </a:r>
            <a:r>
              <a:rPr lang="en-US" altLang="zh-TW" dirty="0" smtClean="0"/>
              <a:t>(</a:t>
            </a:r>
            <a:r>
              <a:rPr lang="zh-TW" altLang="en-US" dirty="0" smtClean="0"/>
              <a:t>家長</a:t>
            </a:r>
            <a:r>
              <a:rPr lang="en-US" altLang="zh-TW" dirty="0" smtClean="0"/>
              <a:t>)</a:t>
            </a:r>
            <a:r>
              <a:rPr lang="zh-TW" altLang="en-US" dirty="0" smtClean="0"/>
              <a:t>透過參與、互相學習成長的場所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學生、教室、學校、教職工作都不能私有化。</a:t>
            </a:r>
            <a:endParaRPr lang="en-US" altLang="zh-TW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30162"/>
            <a:ext cx="8001000" cy="1112838"/>
          </a:xfrm>
        </p:spPr>
        <p:txBody>
          <a:bodyPr>
            <a:normAutofit/>
          </a:bodyPr>
          <a:lstStyle/>
          <a:p>
            <a:r>
              <a:rPr lang="zh-TW" altLang="en-US" sz="4400" dirty="0"/>
              <a:t>公共性的哲學</a:t>
            </a: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332705396"/>
              </p:ext>
            </p:extLst>
          </p:nvPr>
        </p:nvGraphicFramePr>
        <p:xfrm>
          <a:off x="1785918" y="2714620"/>
          <a:ext cx="5786478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向左箭號圖說文字 5"/>
          <p:cNvSpPr/>
          <p:nvPr/>
        </p:nvSpPr>
        <p:spPr>
          <a:xfrm>
            <a:off x="5500694" y="2276872"/>
            <a:ext cx="2071702" cy="1643074"/>
          </a:xfrm>
          <a:prstGeom prst="leftArrowCallout">
            <a:avLst>
              <a:gd name="adj1" fmla="val 8636"/>
              <a:gd name="adj2" fmla="val 16818"/>
              <a:gd name="adj3" fmla="val 66250"/>
              <a:gd name="adj4" fmla="val 6497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6858016" y="2276872"/>
            <a:ext cx="4286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協同學習</a:t>
            </a:r>
            <a:endParaRPr lang="zh-TW" altLang="en-US" sz="2400" dirty="0"/>
          </a:p>
        </p:txBody>
      </p:sp>
      <p:sp>
        <p:nvSpPr>
          <p:cNvPr id="8" name="向左箭號圖說文字 7"/>
          <p:cNvSpPr/>
          <p:nvPr/>
        </p:nvSpPr>
        <p:spPr>
          <a:xfrm>
            <a:off x="6429388" y="4214818"/>
            <a:ext cx="2500330" cy="1000132"/>
          </a:xfrm>
          <a:prstGeom prst="leftArrowCallout">
            <a:avLst>
              <a:gd name="adj1" fmla="val 33636"/>
              <a:gd name="adj2" fmla="val 16818"/>
              <a:gd name="adj3" fmla="val 29729"/>
              <a:gd name="adj4" fmla="val 7642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建構同僚性</a:t>
            </a:r>
            <a:endParaRPr lang="zh-TW" altLang="en-US" sz="2400" dirty="0"/>
          </a:p>
        </p:txBody>
      </p:sp>
      <p:sp>
        <p:nvSpPr>
          <p:cNvPr id="9" name="向左箭號圖說文字 8"/>
          <p:cNvSpPr/>
          <p:nvPr/>
        </p:nvSpPr>
        <p:spPr>
          <a:xfrm flipH="1">
            <a:off x="214282" y="4143380"/>
            <a:ext cx="2786082" cy="1000132"/>
          </a:xfrm>
          <a:prstGeom prst="leftArrowCallout">
            <a:avLst>
              <a:gd name="adj1" fmla="val 8636"/>
              <a:gd name="adj2" fmla="val 16818"/>
              <a:gd name="adj3" fmla="val 66250"/>
              <a:gd name="adj4" fmla="val 6497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 flipH="1">
            <a:off x="285720" y="4214818"/>
            <a:ext cx="171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協同計劃</a:t>
            </a:r>
            <a:endParaRPr lang="en-US" altLang="zh-TW" sz="2400" dirty="0" smtClean="0"/>
          </a:p>
          <a:p>
            <a:r>
              <a:rPr lang="zh-TW" altLang="en-US" sz="2400" dirty="0" smtClean="0"/>
              <a:t>積極參與</a:t>
            </a: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29E1-3BD3-44F8-B16C-850A86B2CE7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047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0162"/>
            <a:ext cx="8001000" cy="1112838"/>
          </a:xfrm>
        </p:spPr>
        <p:txBody>
          <a:bodyPr>
            <a:normAutofit/>
          </a:bodyPr>
          <a:lstStyle/>
          <a:p>
            <a:r>
              <a:rPr lang="zh-TW" altLang="en-US" sz="4400" dirty="0"/>
              <a:t>活動系統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</a:rPr>
              <a:t>學習共同體的實踐需要建立在三個活動系統上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2600" dirty="0" smtClean="0">
                <a:solidFill>
                  <a:schemeClr val="tx1"/>
                </a:solidFill>
              </a:rPr>
              <a:t>教室中的協同學習</a:t>
            </a:r>
            <a:endParaRPr lang="en-US" altLang="zh-TW" sz="26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2600" dirty="0">
                <a:solidFill>
                  <a:schemeClr val="tx1"/>
                </a:solidFill>
              </a:rPr>
              <a:t>教職員事中的教師的學習</a:t>
            </a:r>
            <a:r>
              <a:rPr lang="zh-TW" altLang="en-US" sz="2600" dirty="0" smtClean="0">
                <a:solidFill>
                  <a:schemeClr val="tx1"/>
                </a:solidFill>
              </a:rPr>
              <a:t>共同體</a:t>
            </a:r>
            <a:endParaRPr lang="en-US" altLang="zh-TW" sz="2600" dirty="0" smtClean="0">
              <a:solidFill>
                <a:schemeClr val="tx1"/>
              </a:solidFill>
            </a:endParaRPr>
          </a:p>
          <a:p>
            <a:pPr lvl="1"/>
            <a:r>
              <a:rPr lang="zh-TW" altLang="en-US" sz="2600" dirty="0">
                <a:solidFill>
                  <a:schemeClr val="tx1"/>
                </a:solidFill>
              </a:rPr>
              <a:t>構築同僚性、家長及地方居民協力改革的參加學習</a:t>
            </a:r>
            <a:r>
              <a:rPr lang="zh-TW" altLang="en-US" sz="2600" dirty="0" smtClean="0">
                <a:solidFill>
                  <a:schemeClr val="tx1"/>
                </a:solidFill>
              </a:rPr>
              <a:t>。</a:t>
            </a:r>
            <a:endParaRPr lang="en-US" altLang="zh-TW" sz="2600" dirty="0" smtClean="0">
              <a:solidFill>
                <a:schemeClr val="tx1"/>
              </a:solidFill>
            </a:endParaRPr>
          </a:p>
          <a:p>
            <a:r>
              <a:rPr lang="zh-TW" altLang="en-US" sz="2800" dirty="0" smtClean="0">
                <a:solidFill>
                  <a:schemeClr val="tx1"/>
                </a:solidFill>
              </a:rPr>
              <a:t>校內改革的分裂</a:t>
            </a:r>
            <a:r>
              <a:rPr lang="en-US" altLang="zh-TW" sz="2800" dirty="0" smtClean="0">
                <a:solidFill>
                  <a:schemeClr val="tx1"/>
                </a:solidFill>
              </a:rPr>
              <a:t>…</a:t>
            </a:r>
            <a:r>
              <a:rPr lang="zh-TW" altLang="en-US" sz="2800" dirty="0">
                <a:solidFill>
                  <a:schemeClr val="tx1"/>
                </a:solidFill>
              </a:rPr>
              <a:t>願景與哲學先行，取得共識後以活動系統</a:t>
            </a:r>
            <a:r>
              <a:rPr lang="zh-TW" altLang="en-US" sz="2800" dirty="0" smtClean="0">
                <a:solidFill>
                  <a:schemeClr val="tx1"/>
                </a:solidFill>
              </a:rPr>
              <a:t>實踐。</a:t>
            </a:r>
            <a:endParaRPr lang="en-US" altLang="zh-TW" sz="2800" dirty="0">
              <a:solidFill>
                <a:schemeClr val="tx1"/>
              </a:solidFill>
            </a:endParaRPr>
          </a:p>
          <a:p>
            <a:r>
              <a:rPr lang="zh-TW" altLang="en-US" sz="2800" dirty="0" smtClean="0">
                <a:solidFill>
                  <a:schemeClr val="tx1"/>
                </a:solidFill>
              </a:rPr>
              <a:t>活動系統能有效運作的重要準備條件─對話式溝通。唯有互相聆聽的關係才能形成對話式溝通。</a:t>
            </a:r>
            <a:endParaRPr lang="en-US" altLang="zh-TW" sz="2800" dirty="0" smtClean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29E1-3BD3-44F8-B16C-850A86B2CE7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99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>
                <a:solidFill>
                  <a:schemeClr val="tx2">
                    <a:lumMod val="10000"/>
                  </a:schemeClr>
                </a:solidFill>
              </a:rPr>
              <a:t>啟動改變</a:t>
            </a:r>
            <a:endParaRPr lang="zh-TW" altLang="en-US" sz="44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solidFill>
                  <a:schemeClr val="tx2">
                    <a:lumMod val="10000"/>
                  </a:schemeClr>
                </a:solidFill>
              </a:rPr>
              <a:t>教師的同僚性</a:t>
            </a:r>
            <a:endParaRPr lang="zh-TW" altLang="en-US" sz="28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29E1-3BD3-44F8-B16C-850A86B2CE7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441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內發的改革</a:t>
            </a:r>
            <a:endParaRPr lang="zh-TW" altLang="en-US" dirty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800" dirty="0">
                <a:solidFill>
                  <a:schemeClr val="tx1"/>
                </a:solidFill>
              </a:rPr>
              <a:t>構築相互學習、彼此合作的同僚性</a:t>
            </a:r>
          </a:p>
          <a:p>
            <a:r>
              <a:rPr lang="zh-TW" altLang="en-US" sz="2800" dirty="0">
                <a:solidFill>
                  <a:schemeClr val="tx1"/>
                </a:solidFill>
              </a:rPr>
              <a:t>多樣的經驗與見識的交流</a:t>
            </a:r>
          </a:p>
          <a:p>
            <a:pPr lvl="1"/>
            <a:r>
              <a:rPr lang="zh-TW" altLang="en-US" sz="2600" dirty="0" smtClean="0">
                <a:solidFill>
                  <a:schemeClr val="tx1"/>
                </a:solidFill>
              </a:rPr>
              <a:t>教育</a:t>
            </a:r>
            <a:r>
              <a:rPr lang="zh-TW" altLang="en-US" sz="2600" dirty="0">
                <a:solidFill>
                  <a:schemeClr val="tx1"/>
                </a:solidFill>
              </a:rPr>
              <a:t>專家→學習專家</a:t>
            </a:r>
          </a:p>
          <a:p>
            <a:pPr lvl="1"/>
            <a:r>
              <a:rPr lang="zh-TW" altLang="en-US" sz="2600" dirty="0" smtClean="0">
                <a:solidFill>
                  <a:schemeClr val="tx1"/>
                </a:solidFill>
              </a:rPr>
              <a:t>學習</a:t>
            </a:r>
            <a:r>
              <a:rPr lang="zh-TW" altLang="en-US" sz="2600" dirty="0">
                <a:solidFill>
                  <a:schemeClr val="tx1"/>
                </a:solidFill>
              </a:rPr>
              <a:t>共同體的學校必須保障每位學生學習權</a:t>
            </a:r>
          </a:p>
          <a:p>
            <a:pPr lvl="1"/>
            <a:r>
              <a:rPr lang="zh-TW" altLang="en-US" sz="2600" dirty="0" smtClean="0">
                <a:solidFill>
                  <a:schemeClr val="tx1"/>
                </a:solidFill>
              </a:rPr>
              <a:t>每</a:t>
            </a:r>
            <a:r>
              <a:rPr lang="zh-TW" altLang="en-US" sz="2600" dirty="0">
                <a:solidFill>
                  <a:schemeClr val="tx1"/>
                </a:solidFill>
              </a:rPr>
              <a:t>位教師做為專家成長的機會</a:t>
            </a:r>
          </a:p>
          <a:p>
            <a:r>
              <a:rPr lang="zh-TW" altLang="en-US" sz="2800" dirty="0" smtClean="0">
                <a:solidFill>
                  <a:schemeClr val="tx1"/>
                </a:solidFill>
              </a:rPr>
              <a:t>學校</a:t>
            </a:r>
            <a:r>
              <a:rPr lang="zh-TW" altLang="en-US" sz="2800" dirty="0">
                <a:solidFill>
                  <a:schemeClr val="tx1"/>
                </a:solidFill>
              </a:rPr>
              <a:t>不應被私有化</a:t>
            </a:r>
            <a:r>
              <a:rPr lang="en-US" altLang="zh-TW" sz="2800" dirty="0">
                <a:solidFill>
                  <a:schemeClr val="tx1"/>
                </a:solidFill>
              </a:rPr>
              <a:t>(</a:t>
            </a:r>
            <a:r>
              <a:rPr lang="zh-TW" altLang="en-US" sz="2800" dirty="0">
                <a:solidFill>
                  <a:schemeClr val="tx1"/>
                </a:solidFill>
              </a:rPr>
              <a:t>關起門</a:t>
            </a:r>
            <a:r>
              <a:rPr lang="zh-TW" altLang="en-US" sz="2800" dirty="0" smtClean="0">
                <a:solidFill>
                  <a:schemeClr val="tx1"/>
                </a:solidFill>
              </a:rPr>
              <a:t>來</a:t>
            </a:r>
            <a:r>
              <a:rPr lang="en-US" altLang="zh-TW" sz="2800" dirty="0"/>
              <a:t>)</a:t>
            </a:r>
            <a:endParaRPr lang="en-US" altLang="zh-TW" sz="2800" dirty="0">
              <a:solidFill>
                <a:schemeClr val="tx1"/>
              </a:solidFill>
            </a:endParaRPr>
          </a:p>
          <a:p>
            <a:pPr lvl="1"/>
            <a:r>
              <a:rPr lang="zh-TW" altLang="zh-TW" sz="2600" dirty="0" smtClean="0">
                <a:solidFill>
                  <a:schemeClr val="tx1"/>
                </a:solidFill>
              </a:rPr>
              <a:t>公開</a:t>
            </a:r>
            <a:r>
              <a:rPr lang="zh-TW" altLang="zh-TW" sz="2600" dirty="0">
                <a:solidFill>
                  <a:schemeClr val="tx1"/>
                </a:solidFill>
              </a:rPr>
              <a:t>授課、教學觀摩、教案研究</a:t>
            </a:r>
            <a:endParaRPr lang="zh-TW" altLang="en-US" sz="2600" dirty="0">
              <a:solidFill>
                <a:schemeClr val="tx1"/>
              </a:solidFill>
            </a:endParaRPr>
          </a:p>
          <a:p>
            <a:pPr lvl="1"/>
            <a:r>
              <a:rPr lang="zh-TW" altLang="zh-TW" sz="2600" dirty="0" smtClean="0">
                <a:solidFill>
                  <a:schemeClr val="tx1"/>
                </a:solidFill>
              </a:rPr>
              <a:t>課堂</a:t>
            </a:r>
            <a:r>
              <a:rPr lang="zh-TW" altLang="zh-TW" sz="2600" dirty="0">
                <a:solidFill>
                  <a:schemeClr val="tx1"/>
                </a:solidFill>
              </a:rPr>
              <a:t>上哪些學習是成立的、哪些是出現瓶頸的</a:t>
            </a:r>
            <a:r>
              <a:rPr lang="zh-TW" altLang="zh-TW" sz="2600" dirty="0" smtClean="0">
                <a:solidFill>
                  <a:schemeClr val="tx1"/>
                </a:solidFill>
              </a:rPr>
              <a:t>。</a:t>
            </a:r>
            <a:endParaRPr lang="en-US" altLang="zh-TW" sz="26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altLang="zh-TW" sz="2600" dirty="0">
              <a:solidFill>
                <a:schemeClr val="tx1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29E1-3BD3-44F8-B16C-850A86B2CE7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93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77960165"/>
              </p:ext>
            </p:extLst>
          </p:nvPr>
        </p:nvGraphicFramePr>
        <p:xfrm>
          <a:off x="683568" y="699591"/>
          <a:ext cx="8139146" cy="6473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6775" y="5805264"/>
            <a:ext cx="2690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教學研究會之轉型</a:t>
            </a:r>
            <a:endParaRPr lang="en-US" altLang="zh-TW" sz="20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課堂教學研究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進行</a:t>
            </a:r>
            <a:endParaRPr lang="zh-TW" altLang="en-US" sz="20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323528" y="439797"/>
            <a:ext cx="5328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latin typeface="+mn-ea"/>
              </a:rPr>
              <a:t>課堂教學研究三部曲</a:t>
            </a:r>
            <a:endParaRPr lang="zh-TW" altLang="en-US" sz="4400" dirty="0">
              <a:latin typeface="+mn-ea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29E1-3BD3-44F8-B16C-850A86B2CE7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512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zh-TW" sz="4400" dirty="0" smtClean="0">
                <a:latin typeface="+mn-ea"/>
                <a:ea typeface="+mn-ea"/>
              </a:rPr>
              <a:t>內發的改革</a:t>
            </a:r>
            <a:endParaRPr lang="zh-TW" altLang="en-US" sz="4400" dirty="0" smtClean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3400" y="1149896"/>
            <a:ext cx="8534400" cy="5479504"/>
          </a:xfrm>
        </p:spPr>
        <p:txBody>
          <a:bodyPr>
            <a:noAutofit/>
          </a:bodyPr>
          <a:lstStyle/>
          <a:p>
            <a:pPr marL="457200" indent="-457200" eaLnBrk="1" hangingPunct="1"/>
            <a:r>
              <a:rPr lang="zh-TW" altLang="zh-TW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研</a:t>
            </a:r>
            <a:r>
              <a:rPr lang="zh-TW" alt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究</a:t>
            </a:r>
            <a:r>
              <a:rPr lang="zh-TW" altLang="zh-TW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會的改善</a:t>
            </a:r>
          </a:p>
          <a:p>
            <a:pPr marL="857250" lvl="1" indent="-457200">
              <a:buFont typeface="Wingdings" pitchFamily="2" charset="2"/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－</a:t>
            </a:r>
            <a:r>
              <a:rPr lang="zh-TW" alt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改變</a:t>
            </a:r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觀摩與被觀摩的</a:t>
            </a:r>
            <a:r>
              <a:rPr lang="zh-TW" alt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單向權利</a:t>
            </a:r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關係</a:t>
            </a:r>
            <a:endParaRPr lang="zh-TW" alt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1" indent="-457200">
              <a:buFont typeface="Wingdings" pitchFamily="2" charset="2"/>
              <a:buNone/>
            </a:pPr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－構築同僚性(</a:t>
            </a:r>
            <a:r>
              <a:rPr lang="zh-TW" alt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TW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ollegiality</a:t>
            </a:r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)的校內研</a:t>
            </a:r>
            <a:r>
              <a:rPr lang="zh-TW" alt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修</a:t>
            </a:r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原則</a:t>
            </a:r>
          </a:p>
          <a:p>
            <a:pPr marL="857250" lvl="1" indent="-457200"/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焦點不放在「應該如何教」的問題上、而是「孩子的學習在哪裡出現瓶頸」</a:t>
            </a:r>
            <a:r>
              <a:rPr lang="zh-TW" alt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TW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1" indent="-457200"/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不是提建言、而是觀察教室所發生的事實，討論自己所學到之處。</a:t>
            </a:r>
          </a:p>
          <a:p>
            <a:pPr marL="857250" lvl="1" indent="-457200"/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民主型研討、不受高談闊論與品頭論足</a:t>
            </a:r>
            <a:r>
              <a:rPr lang="zh-TW" alt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支配。</a:t>
            </a:r>
          </a:p>
          <a:p>
            <a:pPr marL="857250" lvl="1" indent="-457200"/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主持人默默聆聽、不總結、不歸納。</a:t>
            </a:r>
          </a:p>
          <a:p>
            <a:pPr marL="857250" lvl="1" indent="-457200"/>
            <a:r>
              <a:rPr lang="zh-TW" altLang="zh-TW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精簡學校的組織與營運</a:t>
            </a:r>
            <a:r>
              <a:rPr lang="zh-TW" alt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－轉型成為孩子與教師的學習為中心。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29E1-3BD3-44F8-B16C-850A86B2CE7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227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/>
              <a:t>公開觀課</a:t>
            </a:r>
            <a:endParaRPr lang="zh-TW" altLang="en-US" sz="44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3666421"/>
      </p:ext>
    </p:extLst>
  </p:cSld>
  <p:clrMapOvr>
    <a:masterClrMapping/>
  </p:clrMapOvr>
</p:sld>
</file>

<file path=ppt/theme/theme1.xml><?xml version="1.0" encoding="utf-8"?>
<a:theme xmlns:a="http://schemas.openxmlformats.org/drawingml/2006/main" name="sci_fair_72dpi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A0249F7-6D4E-4210-ABA6-EDF5B3C7D6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1542</Words>
  <Application>Microsoft Office PowerPoint</Application>
  <PresentationFormat>如螢幕大小 (4:3)</PresentationFormat>
  <Paragraphs>153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sci_fair_72dpi</vt:lpstr>
      <vt:lpstr>公開觀課與議課</vt:lpstr>
      <vt:lpstr>回到原點</vt:lpstr>
      <vt:lpstr>公共性的哲學</vt:lpstr>
      <vt:lpstr>活動系統</vt:lpstr>
      <vt:lpstr>啟動改變</vt:lpstr>
      <vt:lpstr>內發的改革</vt:lpstr>
      <vt:lpstr>PowerPoint 簡報</vt:lpstr>
      <vt:lpstr>內發的改革</vt:lpstr>
      <vt:lpstr>公開觀課</vt:lpstr>
      <vt:lpstr>公開觀課的實施(1)</vt:lpstr>
      <vt:lpstr>公開觀課的實施(2)</vt:lpstr>
      <vt:lpstr>事前準備(1)</vt:lpstr>
      <vt:lpstr>事前準備(2)</vt:lpstr>
      <vt:lpstr>觀課老師的安排(1)</vt:lpstr>
      <vt:lpstr>觀課老師的安排(2)</vt:lpstr>
      <vt:lpstr>觀課要觀什麼?</vt:lpstr>
      <vt:lpstr>觀課重點</vt:lpstr>
      <vt:lpstr>PowerPoint 簡報</vt:lpstr>
      <vt:lpstr>觀課倫理</vt:lpstr>
      <vt:lpstr>公開議課</vt:lpstr>
      <vt:lpstr>共同議課流程(1)</vt:lpstr>
      <vt:lpstr>共同議課流程(2)</vt:lpstr>
      <vt:lpstr>共同議課的實施</vt:lpstr>
      <vt:lpstr>二次議課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 science fair project</dc:title>
  <dc:creator/>
  <cp:lastModifiedBy/>
  <cp:revision>1</cp:revision>
  <dcterms:modified xsi:type="dcterms:W3CDTF">2014-04-09T09:33:32Z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TC101659569990</vt:lpwstr>
  </property>
</Properties>
</file>